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/>
          </a:p>
          <a:p>
            <a:r>
              <a:rPr lang="hu-HU" sz="2400" dirty="0" err="1"/>
              <a:t>n</a:t>
            </a:r>
            <a:r>
              <a:rPr lang="hu-HU" sz="2400" dirty="0" err="1" smtClean="0"/>
              <a:t>ázov</a:t>
            </a:r>
            <a:r>
              <a:rPr lang="hu-HU" sz="2400" dirty="0" smtClean="0"/>
              <a:t> </a:t>
            </a:r>
            <a:r>
              <a:rPr lang="hu-HU" sz="2400" dirty="0"/>
              <a:t>a </a:t>
            </a:r>
            <a:r>
              <a:rPr lang="hu-HU" sz="2400" dirty="0" err="1"/>
              <a:t>adresa</a:t>
            </a:r>
            <a:r>
              <a:rPr lang="hu-HU" sz="2400" dirty="0"/>
              <a:t> </a:t>
            </a:r>
            <a:r>
              <a:rPr lang="hu-HU" sz="2400" dirty="0" err="1"/>
              <a:t>zamestnávateľa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sk-SK" sz="2400" dirty="0" smtClean="0"/>
              <a:t>a</a:t>
            </a:r>
            <a:r>
              <a:rPr lang="pt-BR" sz="2400" dirty="0" smtClean="0"/>
              <a:t> </a:t>
            </a:r>
            <a:r>
              <a:rPr lang="pt-BR" sz="2400" dirty="0"/>
              <a:t>munkáltató neve és címe </a:t>
            </a:r>
            <a:endParaRPr lang="sk-SK" sz="2400" dirty="0" smtClean="0"/>
          </a:p>
          <a:p>
            <a:endParaRPr lang="sk-SK" sz="2400" dirty="0" smtClean="0"/>
          </a:p>
          <a:p>
            <a:endParaRPr lang="sk-SK" sz="2400" dirty="0"/>
          </a:p>
          <a:p>
            <a:r>
              <a:rPr lang="pt-BR" sz="2400" dirty="0"/>
              <a:t>Uveďte názov a adresu </a:t>
            </a:r>
            <a:r>
              <a:rPr lang="pt-BR" sz="2400" dirty="0" smtClean="0"/>
              <a:t>zamestnávateľa</a:t>
            </a:r>
            <a:r>
              <a:rPr lang="sk-SK" sz="2400" dirty="0" smtClean="0"/>
              <a:t>.</a:t>
            </a:r>
          </a:p>
          <a:p>
            <a:r>
              <a:rPr lang="pt-BR" sz="2400" dirty="0"/>
              <a:t>Tüntesse fel a munkaadó nevét és </a:t>
            </a:r>
            <a:r>
              <a:rPr lang="pt-BR" sz="2400" dirty="0" smtClean="0"/>
              <a:t>címét</a:t>
            </a:r>
            <a:r>
              <a:rPr lang="sk-SK" sz="2400" dirty="0"/>
              <a:t>.</a:t>
            </a:r>
            <a:endParaRPr lang="pt-BR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d</a:t>
            </a:r>
            <a:r>
              <a:rPr lang="sk-SK" sz="2400" dirty="0" smtClean="0">
                <a:solidFill>
                  <a:prstClr val="black"/>
                </a:solidFill>
              </a:rPr>
              <a:t>ruh </a:t>
            </a:r>
            <a:r>
              <a:rPr lang="sk-SK" sz="2400" dirty="0">
                <a:solidFill>
                  <a:prstClr val="black"/>
                </a:solidFill>
              </a:rPr>
              <a:t>práce alebo </a:t>
            </a:r>
            <a:r>
              <a:rPr lang="sk-SK" sz="2400" dirty="0" smtClean="0">
                <a:solidFill>
                  <a:prstClr val="black"/>
                </a:solidFill>
              </a:rPr>
              <a:t>odvetvie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tevékenység </a:t>
            </a:r>
            <a:r>
              <a:rPr lang="sk-SK" sz="2400" dirty="0">
                <a:solidFill>
                  <a:prstClr val="black"/>
                </a:solidFill>
              </a:rPr>
              <a:t>típusa, ágazat </a:t>
            </a:r>
            <a:endParaRPr lang="sk-SK" sz="2400" dirty="0" smtClean="0">
              <a:solidFill>
                <a:prstClr val="black"/>
              </a:solidFill>
            </a:endParaRPr>
          </a:p>
          <a:p>
            <a:endParaRPr lang="sk-SK" sz="2400" dirty="0" smtClean="0">
              <a:solidFill>
                <a:prstClr val="black"/>
              </a:solidFill>
            </a:endParaRP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Uveďte charakter odvetvia hospodárstva </a:t>
            </a:r>
            <a:r>
              <a:rPr lang="sk-SK" sz="2400" dirty="0" smtClean="0">
                <a:solidFill>
                  <a:prstClr val="black"/>
                </a:solidFill>
              </a:rPr>
              <a:t>zamestnávateľa.</a:t>
            </a:r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Jelölje meg a munkaadó tevékenységi körét vagy az </a:t>
            </a:r>
            <a:r>
              <a:rPr lang="sk-SK" sz="2400" dirty="0" smtClean="0">
                <a:solidFill>
                  <a:prstClr val="black"/>
                </a:solidFill>
              </a:rPr>
              <a:t>ágazatot.</a:t>
            </a:r>
            <a:endParaRPr lang="sk-SK" sz="2400" dirty="0">
              <a:solidFill>
                <a:prstClr val="black"/>
              </a:solidFill>
            </a:endParaRPr>
          </a:p>
          <a:p>
            <a:endParaRPr lang="sk-SK" sz="2400" dirty="0">
              <a:solidFill>
                <a:prstClr val="black"/>
              </a:solidFill>
            </a:endParaRPr>
          </a:p>
          <a:p>
            <a:endParaRPr lang="sk-SK" sz="2400" dirty="0">
              <a:solidFill>
                <a:prstClr val="black"/>
              </a:solidFill>
            </a:endParaRPr>
          </a:p>
          <a:p>
            <a:endParaRPr lang="sk-SK" sz="2400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600" dirty="0" smtClean="0"/>
          </a:p>
          <a:p>
            <a:r>
              <a:rPr lang="hu-HU" sz="2400" dirty="0" err="1"/>
              <a:t>v</a:t>
            </a:r>
            <a:r>
              <a:rPr lang="hu-HU" sz="2400" dirty="0" err="1" smtClean="0"/>
              <a:t>zdelávanie</a:t>
            </a:r>
            <a:r>
              <a:rPr lang="hu-HU" sz="2400" dirty="0" smtClean="0"/>
              <a:t> </a:t>
            </a:r>
            <a:r>
              <a:rPr lang="hu-HU" sz="2400" dirty="0"/>
              <a:t>a </a:t>
            </a:r>
            <a:r>
              <a:rPr lang="hu-HU" sz="2400" dirty="0" err="1"/>
              <a:t>príprava</a:t>
            </a:r>
            <a:endParaRPr lang="hu-HU" sz="2400" dirty="0"/>
          </a:p>
          <a:p>
            <a:r>
              <a:rPr lang="hu-HU" sz="2400" dirty="0" smtClean="0"/>
              <a:t>tanulmányok</a:t>
            </a:r>
            <a:endParaRPr lang="hu-HU" sz="2400" dirty="0"/>
          </a:p>
          <a:p>
            <a:endParaRPr lang="hu-HU" sz="2400" dirty="0" smtClean="0"/>
          </a:p>
          <a:p>
            <a:r>
              <a:rPr lang="hu-HU" sz="2400" dirty="0"/>
              <a:t>V </a:t>
            </a:r>
            <a:r>
              <a:rPr lang="hu-HU" sz="2400" dirty="0" err="1"/>
              <a:t>tejto</a:t>
            </a:r>
            <a:r>
              <a:rPr lang="hu-HU" sz="2400" dirty="0"/>
              <a:t> </a:t>
            </a:r>
            <a:r>
              <a:rPr lang="hu-HU" sz="2400" dirty="0" err="1"/>
              <a:t>kolónke</a:t>
            </a:r>
            <a:r>
              <a:rPr lang="hu-HU" sz="2400" dirty="0"/>
              <a:t> </a:t>
            </a:r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samostatnú</a:t>
            </a:r>
            <a:r>
              <a:rPr lang="hu-HU" sz="2400" dirty="0"/>
              <a:t> </a:t>
            </a:r>
            <a:r>
              <a:rPr lang="hu-HU" sz="2400" dirty="0" err="1"/>
              <a:t>položku</a:t>
            </a:r>
            <a:r>
              <a:rPr lang="hu-HU" sz="2400" dirty="0"/>
              <a:t> </a:t>
            </a:r>
            <a:r>
              <a:rPr lang="hu-HU" sz="2400" dirty="0" err="1"/>
              <a:t>za</a:t>
            </a:r>
            <a:r>
              <a:rPr lang="hu-HU" sz="2400" dirty="0"/>
              <a:t> </a:t>
            </a:r>
            <a:r>
              <a:rPr lang="hu-HU" sz="2400" dirty="0" err="1"/>
              <a:t>každé</a:t>
            </a:r>
            <a:r>
              <a:rPr lang="hu-HU" sz="2400" dirty="0"/>
              <a:t> </a:t>
            </a:r>
            <a:r>
              <a:rPr lang="hu-HU" sz="2400" dirty="0" err="1" smtClean="0"/>
              <a:t>ukončené</a:t>
            </a:r>
            <a:r>
              <a:rPr lang="hu-HU" sz="2400" dirty="0" smtClean="0"/>
              <a:t> </a:t>
            </a:r>
            <a:r>
              <a:rPr lang="hu-HU" sz="2400" dirty="0" err="1" smtClean="0"/>
              <a:t>vzdelávanie</a:t>
            </a:r>
            <a:r>
              <a:rPr lang="hu-HU" sz="2400" dirty="0" smtClean="0"/>
              <a:t>, </a:t>
            </a:r>
            <a:r>
              <a:rPr lang="hu-HU" sz="2400" dirty="0" err="1"/>
              <a:t>začnite</a:t>
            </a:r>
            <a:r>
              <a:rPr lang="hu-HU" sz="2400" dirty="0"/>
              <a:t> </a:t>
            </a:r>
            <a:r>
              <a:rPr lang="hu-HU" sz="2400" dirty="0" err="1"/>
              <a:t>najčerstvejším</a:t>
            </a:r>
            <a:r>
              <a:rPr lang="hu-HU" sz="2400" dirty="0"/>
              <a:t> </a:t>
            </a:r>
            <a:r>
              <a:rPr lang="hu-HU" sz="2400" dirty="0" err="1" smtClean="0"/>
              <a:t>údajom</a:t>
            </a:r>
            <a:r>
              <a:rPr lang="hu-HU" sz="2400" dirty="0" smtClean="0"/>
              <a:t>.</a:t>
            </a:r>
          </a:p>
          <a:p>
            <a:r>
              <a:rPr lang="hu-HU" sz="2400" dirty="0"/>
              <a:t>Ennél a címszónál minden egyes befejezett képzést </a:t>
            </a:r>
            <a:r>
              <a:rPr lang="hu-HU" sz="2400" dirty="0" smtClean="0"/>
              <a:t>külön tüntessen fel, </a:t>
            </a:r>
            <a:r>
              <a:rPr lang="hu-HU" sz="2400" dirty="0"/>
              <a:t>kezdje a felsorolást a legutóbbival.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/>
          </a:bodyPr>
          <a:lstStyle/>
          <a:p>
            <a:r>
              <a:rPr lang="hu-HU" sz="2400" dirty="0" err="1" smtClean="0"/>
              <a:t>Zamerajte</a:t>
            </a:r>
            <a:r>
              <a:rPr lang="hu-HU" sz="2400" dirty="0" smtClean="0"/>
              <a:t> </a:t>
            </a:r>
            <a:r>
              <a:rPr lang="hu-HU" sz="2400" dirty="0" err="1"/>
              <a:t>sa</a:t>
            </a:r>
            <a:r>
              <a:rPr lang="hu-HU" sz="2400" dirty="0"/>
              <a:t> na </a:t>
            </a:r>
            <a:r>
              <a:rPr lang="hu-HU" sz="2400" dirty="0" err="1"/>
              <a:t>kvalifikácie</a:t>
            </a:r>
            <a:r>
              <a:rPr lang="hu-HU" sz="2400" dirty="0"/>
              <a:t>,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sú</a:t>
            </a:r>
            <a:r>
              <a:rPr lang="hu-HU" sz="2400" dirty="0"/>
              <a:t> </a:t>
            </a:r>
            <a:r>
              <a:rPr lang="hu-HU" sz="2400" dirty="0" err="1"/>
              <a:t>prínosom</a:t>
            </a:r>
            <a:r>
              <a:rPr lang="hu-HU" sz="2400" dirty="0"/>
              <a:t> </a:t>
            </a:r>
            <a:r>
              <a:rPr lang="hu-HU" sz="2400" dirty="0" err="1"/>
              <a:t>pre</a:t>
            </a:r>
            <a:r>
              <a:rPr lang="hu-HU" sz="2400" dirty="0"/>
              <a:t> </a:t>
            </a:r>
            <a:r>
              <a:rPr lang="hu-HU" sz="2400" dirty="0" err="1"/>
              <a:t>vašu</a:t>
            </a:r>
            <a:r>
              <a:rPr lang="hu-HU" sz="2400" dirty="0"/>
              <a:t> </a:t>
            </a:r>
            <a:r>
              <a:rPr lang="hu-HU" sz="2400" dirty="0" err="1"/>
              <a:t>žiadosť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Azokra </a:t>
            </a:r>
            <a:r>
              <a:rPr lang="hu-HU" sz="2400" dirty="0"/>
              <a:t>a végzettségekre összpontosítson, amelyek a jelentkezés szempontjából </a:t>
            </a:r>
            <a:r>
              <a:rPr lang="hu-HU" sz="2400" dirty="0" smtClean="0"/>
              <a:t>jelentőséggel bírnak</a:t>
            </a:r>
            <a:r>
              <a:rPr lang="hu-HU" dirty="0" smtClean="0"/>
              <a:t>.</a:t>
            </a:r>
          </a:p>
          <a:p>
            <a:endParaRPr lang="hu-HU" dirty="0" smtClean="0"/>
          </a:p>
          <a:p>
            <a:r>
              <a:rPr lang="hu-HU" sz="2400" dirty="0" err="1" smtClean="0"/>
              <a:t>od</a:t>
            </a:r>
            <a:r>
              <a:rPr lang="hu-HU" sz="2400" dirty="0" smtClean="0"/>
              <a:t> </a:t>
            </a:r>
            <a:r>
              <a:rPr lang="hu-HU" sz="2400" dirty="0"/>
              <a:t>- </a:t>
            </a:r>
            <a:r>
              <a:rPr lang="hu-HU" sz="2400" dirty="0" err="1"/>
              <a:t>do</a:t>
            </a:r>
            <a:r>
              <a:rPr lang="hu-HU" sz="2400" dirty="0"/>
              <a:t> </a:t>
            </a:r>
          </a:p>
          <a:p>
            <a:r>
              <a:rPr lang="hu-HU" sz="2400" dirty="0" err="1"/>
              <a:t>Napíšte</a:t>
            </a:r>
            <a:r>
              <a:rPr lang="hu-HU" sz="2400" dirty="0"/>
              <a:t> </a:t>
            </a:r>
            <a:r>
              <a:rPr lang="hu-HU" sz="2400" dirty="0" err="1"/>
              <a:t>dátumy</a:t>
            </a:r>
            <a:r>
              <a:rPr lang="hu-HU" sz="2400" dirty="0"/>
              <a:t> a </a:t>
            </a:r>
            <a:r>
              <a:rPr lang="hu-HU" sz="2400" dirty="0" err="1"/>
              <a:t>uveďte</a:t>
            </a:r>
            <a:r>
              <a:rPr lang="hu-HU" sz="2400" dirty="0"/>
              <a:t>, </a:t>
            </a:r>
            <a:r>
              <a:rPr lang="hu-HU" sz="2400" dirty="0" err="1"/>
              <a:t>ako</a:t>
            </a:r>
            <a:r>
              <a:rPr lang="hu-HU" sz="2400" dirty="0"/>
              <a:t> </a:t>
            </a:r>
            <a:r>
              <a:rPr lang="hu-HU" sz="2400" dirty="0" err="1"/>
              <a:t>dlho</a:t>
            </a:r>
            <a:r>
              <a:rPr lang="hu-HU" sz="2400" dirty="0"/>
              <a:t> </a:t>
            </a:r>
            <a:r>
              <a:rPr lang="hu-HU" sz="2400" dirty="0" err="1"/>
              <a:t>konkrétne</a:t>
            </a:r>
            <a:r>
              <a:rPr lang="hu-HU" sz="2400" dirty="0"/>
              <a:t> </a:t>
            </a:r>
            <a:r>
              <a:rPr lang="hu-HU" sz="2400" dirty="0" err="1"/>
              <a:t>vzdelávanie</a:t>
            </a:r>
            <a:r>
              <a:rPr lang="hu-HU" sz="2400" dirty="0"/>
              <a:t> </a:t>
            </a:r>
            <a:r>
              <a:rPr lang="hu-HU" sz="2400" dirty="0" err="1" smtClean="0"/>
              <a:t>trvalo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időtartam </a:t>
            </a:r>
            <a:endParaRPr lang="hu-HU" sz="2400" dirty="0"/>
          </a:p>
          <a:p>
            <a:r>
              <a:rPr lang="hu-HU" sz="2400" dirty="0"/>
              <a:t>Írja be a képzés kezdetének és végének </a:t>
            </a:r>
            <a:r>
              <a:rPr lang="hu-HU" sz="2400" dirty="0" smtClean="0"/>
              <a:t>dátumát.</a:t>
            </a:r>
            <a:endParaRPr lang="hu-HU" sz="2400" dirty="0"/>
          </a:p>
          <a:p>
            <a:endParaRPr lang="hu-HU" sz="2400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názov</a:t>
            </a:r>
            <a:r>
              <a:rPr lang="hu-HU" sz="2400" dirty="0" smtClean="0"/>
              <a:t> </a:t>
            </a:r>
            <a:r>
              <a:rPr lang="hu-HU" sz="2400" dirty="0" err="1"/>
              <a:t>získanej</a:t>
            </a:r>
            <a:r>
              <a:rPr lang="hu-HU" sz="2400" dirty="0"/>
              <a:t> </a:t>
            </a:r>
            <a:r>
              <a:rPr lang="hu-HU" sz="2400" dirty="0" err="1"/>
              <a:t>kvalifikácie</a:t>
            </a:r>
            <a:r>
              <a:rPr lang="hu-HU" sz="2400" dirty="0"/>
              <a:t> </a:t>
            </a:r>
          </a:p>
          <a:p>
            <a:r>
              <a:rPr lang="hu-HU" sz="2400" dirty="0" smtClean="0"/>
              <a:t>végzettség </a:t>
            </a:r>
            <a:r>
              <a:rPr lang="hu-HU" sz="2400" dirty="0"/>
              <a:t>/ képesítés </a:t>
            </a:r>
          </a:p>
          <a:p>
            <a:endParaRPr lang="hu-HU" sz="2400" dirty="0" smtClean="0"/>
          </a:p>
          <a:p>
            <a:endParaRPr lang="hu-HU" sz="2400" dirty="0" smtClean="0"/>
          </a:p>
          <a:p>
            <a:r>
              <a:rPr lang="hu-HU" sz="2400" dirty="0" err="1" smtClean="0"/>
              <a:t>Napíšte</a:t>
            </a:r>
            <a:r>
              <a:rPr lang="hu-HU" sz="2400" dirty="0" smtClean="0"/>
              <a:t> </a:t>
            </a:r>
            <a:r>
              <a:rPr lang="hu-HU" sz="2400" dirty="0" err="1"/>
              <a:t>presný</a:t>
            </a:r>
            <a:r>
              <a:rPr lang="hu-HU" sz="2400" dirty="0"/>
              <a:t> </a:t>
            </a:r>
            <a:r>
              <a:rPr lang="hu-HU" sz="2400" dirty="0" err="1"/>
              <a:t>názov</a:t>
            </a:r>
            <a:r>
              <a:rPr lang="hu-HU" sz="2400" dirty="0"/>
              <a:t> </a:t>
            </a:r>
            <a:r>
              <a:rPr lang="hu-HU" sz="2400" dirty="0" err="1"/>
              <a:t>získanej</a:t>
            </a:r>
            <a:r>
              <a:rPr lang="hu-HU" sz="2400" dirty="0"/>
              <a:t> </a:t>
            </a:r>
            <a:r>
              <a:rPr lang="hu-HU" sz="2400" dirty="0" err="1" smtClean="0"/>
              <a:t>kvalifikácie</a:t>
            </a:r>
            <a:r>
              <a:rPr lang="hu-HU" sz="2400" dirty="0" smtClean="0"/>
              <a:t>.</a:t>
            </a:r>
          </a:p>
          <a:p>
            <a:r>
              <a:rPr lang="hu-HU" sz="2400" dirty="0"/>
              <a:t>Írja be a megszerzett képesítés pontos </a:t>
            </a:r>
            <a:r>
              <a:rPr lang="hu-HU" sz="2400" dirty="0" smtClean="0"/>
              <a:t>nevét.</a:t>
            </a:r>
            <a:endParaRPr lang="hu-HU" sz="2400" dirty="0"/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 err="1" smtClean="0"/>
              <a:t>hlavné</a:t>
            </a:r>
            <a:r>
              <a:rPr lang="hu-HU" sz="2400" dirty="0" smtClean="0"/>
              <a:t> </a:t>
            </a:r>
            <a:r>
              <a:rPr lang="hu-HU" sz="2400" dirty="0" err="1"/>
              <a:t>predmety</a:t>
            </a:r>
            <a:r>
              <a:rPr lang="hu-HU" sz="2400" dirty="0"/>
              <a:t> / </a:t>
            </a:r>
            <a:r>
              <a:rPr lang="hu-HU" sz="2400" dirty="0" err="1"/>
              <a:t>profesijné</a:t>
            </a:r>
            <a:r>
              <a:rPr lang="hu-HU" sz="2400" dirty="0"/>
              <a:t> </a:t>
            </a:r>
            <a:r>
              <a:rPr lang="hu-HU" sz="2400" dirty="0" err="1"/>
              <a:t>zručnosti</a:t>
            </a:r>
            <a:endParaRPr lang="hu-HU" sz="2400" dirty="0"/>
          </a:p>
          <a:p>
            <a:r>
              <a:rPr lang="hu-HU" sz="2400" dirty="0" smtClean="0"/>
              <a:t>főbb </a:t>
            </a:r>
            <a:r>
              <a:rPr lang="hu-HU" sz="2400" dirty="0"/>
              <a:t>tantárgyak / gyakorlati </a:t>
            </a:r>
            <a:r>
              <a:rPr lang="hu-HU" sz="2400" dirty="0" smtClean="0"/>
              <a:t>képzés</a:t>
            </a:r>
          </a:p>
          <a:p>
            <a:endParaRPr lang="hu-HU" sz="2400" dirty="0"/>
          </a:p>
          <a:p>
            <a:r>
              <a:rPr lang="hu-HU" sz="2400" dirty="0"/>
              <a:t> </a:t>
            </a:r>
            <a:r>
              <a:rPr lang="hu-HU" sz="2400" dirty="0" err="1"/>
              <a:t>Zosumarizujte</a:t>
            </a:r>
            <a:r>
              <a:rPr lang="hu-HU" sz="2400" dirty="0"/>
              <a:t> </a:t>
            </a:r>
            <a:r>
              <a:rPr lang="hu-HU" sz="2400" dirty="0" err="1"/>
              <a:t>hlavné</a:t>
            </a:r>
            <a:r>
              <a:rPr lang="hu-HU" sz="2400" dirty="0"/>
              <a:t> </a:t>
            </a:r>
            <a:r>
              <a:rPr lang="hu-HU" sz="2400" dirty="0" err="1"/>
              <a:t>predmety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profesijné</a:t>
            </a:r>
            <a:r>
              <a:rPr lang="hu-HU" sz="2400" dirty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,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ste</a:t>
            </a:r>
            <a:r>
              <a:rPr lang="hu-HU" sz="2400" dirty="0"/>
              <a:t> </a:t>
            </a:r>
            <a:r>
              <a:rPr lang="hu-HU" sz="2400" dirty="0" err="1"/>
              <a:t>si</a:t>
            </a:r>
            <a:r>
              <a:rPr lang="hu-HU" sz="2400" dirty="0"/>
              <a:t> </a:t>
            </a:r>
            <a:r>
              <a:rPr lang="hu-HU" sz="2400" dirty="0" err="1"/>
              <a:t>osvojili</a:t>
            </a:r>
            <a:r>
              <a:rPr lang="hu-HU" sz="2400" dirty="0"/>
              <a:t> </a:t>
            </a:r>
            <a:r>
              <a:rPr lang="hu-HU" sz="2400" dirty="0" err="1"/>
              <a:t>počas</a:t>
            </a:r>
            <a:r>
              <a:rPr lang="hu-HU" sz="2400" dirty="0"/>
              <a:t> </a:t>
            </a:r>
            <a:r>
              <a:rPr lang="hu-HU" sz="2400" dirty="0" err="1"/>
              <a:t>príslušného</a:t>
            </a:r>
            <a:r>
              <a:rPr lang="hu-HU" sz="2400" dirty="0"/>
              <a:t> </a:t>
            </a:r>
            <a:r>
              <a:rPr lang="hu-HU" sz="2400" dirty="0" err="1"/>
              <a:t>vzdelávania</a:t>
            </a:r>
            <a:r>
              <a:rPr lang="hu-HU" sz="2400" dirty="0"/>
              <a:t>, </a:t>
            </a:r>
            <a:r>
              <a:rPr lang="hu-HU" sz="2400" dirty="0" err="1"/>
              <a:t>kvôli</a:t>
            </a:r>
            <a:r>
              <a:rPr lang="hu-HU" sz="2400" dirty="0"/>
              <a:t> </a:t>
            </a:r>
            <a:r>
              <a:rPr lang="hu-HU" sz="2400" dirty="0" err="1"/>
              <a:t>stručnosti</a:t>
            </a:r>
            <a:r>
              <a:rPr lang="hu-HU" sz="2400" dirty="0"/>
              <a:t> </a:t>
            </a:r>
            <a:r>
              <a:rPr lang="hu-HU" sz="2400" dirty="0" err="1"/>
              <a:t>ich</a:t>
            </a:r>
            <a:r>
              <a:rPr lang="hu-HU" sz="2400" dirty="0"/>
              <a:t> </a:t>
            </a:r>
            <a:r>
              <a:rPr lang="hu-HU" sz="2400" dirty="0" err="1"/>
              <a:t>uveďte</a:t>
            </a:r>
            <a:r>
              <a:rPr lang="hu-HU" sz="2400" dirty="0"/>
              <a:t> v </a:t>
            </a:r>
            <a:r>
              <a:rPr lang="hu-HU" sz="2400" dirty="0" err="1" smtClean="0"/>
              <a:t>skupinách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/>
              <a:t>Foglalja össze a szóban forgó képzés során tanult legfőbb tantárgyakat vagy elsajátított szakmai tudást, és ha a tömörség érdekében szükséges, csoportosítsa </a:t>
            </a:r>
            <a:r>
              <a:rPr lang="hu-HU" sz="2400" dirty="0" smtClean="0"/>
              <a:t>őket.</a:t>
            </a:r>
            <a:endParaRPr lang="hu-HU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všeobecnovzdelávacie</a:t>
            </a:r>
            <a:r>
              <a:rPr lang="hu-HU" sz="2400" dirty="0" smtClean="0"/>
              <a:t> </a:t>
            </a:r>
            <a:r>
              <a:rPr lang="hu-HU" sz="2400" dirty="0" err="1"/>
              <a:t>predmety</a:t>
            </a:r>
            <a:endParaRPr lang="hu-HU" sz="2400" dirty="0"/>
          </a:p>
          <a:p>
            <a:r>
              <a:rPr lang="hu-HU" sz="2400" dirty="0"/>
              <a:t>á</a:t>
            </a:r>
            <a:r>
              <a:rPr lang="hu-HU" sz="2400" dirty="0" smtClean="0"/>
              <a:t>ltalános tantárgyak</a:t>
            </a:r>
          </a:p>
          <a:p>
            <a:endParaRPr lang="hu-HU" sz="2400" dirty="0"/>
          </a:p>
          <a:p>
            <a:endParaRPr lang="hu-HU" sz="2400" dirty="0"/>
          </a:p>
          <a:p>
            <a:r>
              <a:rPr lang="hu-HU" sz="2400" dirty="0" err="1" smtClean="0"/>
              <a:t>odborné</a:t>
            </a:r>
            <a:r>
              <a:rPr lang="hu-HU" sz="2400" dirty="0" smtClean="0"/>
              <a:t> </a:t>
            </a:r>
            <a:r>
              <a:rPr lang="hu-HU" sz="2400" dirty="0" err="1"/>
              <a:t>predmety</a:t>
            </a:r>
            <a:r>
              <a:rPr lang="hu-HU" sz="2400" dirty="0"/>
              <a:t> </a:t>
            </a:r>
            <a:r>
              <a:rPr lang="hu-HU" sz="2400" dirty="0" err="1"/>
              <a:t>vrátane</a:t>
            </a:r>
            <a:r>
              <a:rPr lang="hu-HU" sz="2400" dirty="0"/>
              <a:t> </a:t>
            </a:r>
            <a:r>
              <a:rPr lang="hu-HU" sz="2400" dirty="0" err="1"/>
              <a:t>voliteľných</a:t>
            </a:r>
            <a:endParaRPr lang="hu-HU" sz="2400" dirty="0"/>
          </a:p>
          <a:p>
            <a:r>
              <a:rPr lang="hu-HU" sz="2400" dirty="0"/>
              <a:t>s</a:t>
            </a:r>
            <a:r>
              <a:rPr lang="hu-HU" sz="2400" dirty="0" smtClean="0"/>
              <a:t>zakmai tantárgyak, a választhatókat is beleértve</a:t>
            </a:r>
            <a:endParaRPr lang="hu-HU" sz="2400" dirty="0"/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/>
          </a:p>
          <a:p>
            <a:r>
              <a:rPr lang="hu-HU" sz="2400" dirty="0" err="1" smtClean="0"/>
              <a:t>názov</a:t>
            </a:r>
            <a:r>
              <a:rPr lang="hu-HU" sz="2400" dirty="0" smtClean="0"/>
              <a:t> </a:t>
            </a:r>
            <a:r>
              <a:rPr lang="hu-HU" sz="2400" dirty="0"/>
              <a:t>a </a:t>
            </a:r>
            <a:r>
              <a:rPr lang="hu-HU" sz="2400" dirty="0" err="1"/>
              <a:t>typ</a:t>
            </a:r>
            <a:r>
              <a:rPr lang="hu-HU" sz="2400" dirty="0"/>
              <a:t> </a:t>
            </a:r>
            <a:r>
              <a:rPr lang="hu-HU" sz="2400" dirty="0" err="1"/>
              <a:t>organizácie</a:t>
            </a:r>
            <a:r>
              <a:rPr lang="hu-HU" sz="2400" dirty="0"/>
              <a:t> </a:t>
            </a:r>
            <a:r>
              <a:rPr lang="hu-HU" sz="2400" dirty="0" err="1"/>
              <a:t>poskytujúcej</a:t>
            </a:r>
            <a:r>
              <a:rPr lang="hu-HU" sz="2400" dirty="0"/>
              <a:t> </a:t>
            </a:r>
            <a:r>
              <a:rPr lang="hu-HU" sz="2400" dirty="0" err="1"/>
              <a:t>vzdelávanie</a:t>
            </a:r>
            <a:r>
              <a:rPr lang="hu-HU" sz="2400" dirty="0"/>
              <a:t> </a:t>
            </a:r>
            <a:r>
              <a:rPr lang="hu-HU" sz="2400" dirty="0" err="1"/>
              <a:t>a</a:t>
            </a:r>
            <a:r>
              <a:rPr lang="hu-HU" sz="2400" dirty="0"/>
              <a:t> </a:t>
            </a:r>
            <a:r>
              <a:rPr lang="hu-HU" sz="2400" dirty="0" err="1" smtClean="0"/>
              <a:t>prípravu</a:t>
            </a:r>
            <a:endParaRPr lang="hu-HU" sz="2400" dirty="0" smtClean="0"/>
          </a:p>
          <a:p>
            <a:r>
              <a:rPr lang="hu-HU" sz="2400" dirty="0" smtClean="0"/>
              <a:t>oktatást/képzést </a:t>
            </a:r>
            <a:r>
              <a:rPr lang="hu-HU" sz="2400" dirty="0"/>
              <a:t>nyújtó intézmény neve és típusa</a:t>
            </a:r>
          </a:p>
          <a:p>
            <a:endParaRPr lang="hu-HU" sz="2400" dirty="0" smtClean="0"/>
          </a:p>
          <a:p>
            <a:r>
              <a:rPr lang="hu-HU" sz="2400" dirty="0" err="1" smtClean="0"/>
              <a:t>Uveďte</a:t>
            </a:r>
            <a:r>
              <a:rPr lang="hu-HU" sz="2400" dirty="0" smtClean="0"/>
              <a:t> </a:t>
            </a:r>
            <a:r>
              <a:rPr lang="hu-HU" sz="2400" dirty="0" err="1"/>
              <a:t>názov</a:t>
            </a:r>
            <a:r>
              <a:rPr lang="hu-HU" sz="2400" dirty="0"/>
              <a:t> (a </a:t>
            </a:r>
            <a:r>
              <a:rPr lang="hu-HU" sz="2400" dirty="0" err="1"/>
              <a:t>ak</a:t>
            </a:r>
            <a:r>
              <a:rPr lang="hu-HU" sz="2400" dirty="0"/>
              <a:t> </a:t>
            </a:r>
            <a:r>
              <a:rPr lang="hu-HU" sz="2400" dirty="0" err="1"/>
              <a:t>je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/>
              <a:t>vhodné</a:t>
            </a:r>
            <a:r>
              <a:rPr lang="hu-HU" sz="2400" dirty="0"/>
              <a:t>, </a:t>
            </a:r>
            <a:r>
              <a:rPr lang="hu-HU" sz="2400" dirty="0" err="1"/>
              <a:t>adresu</a:t>
            </a:r>
            <a:r>
              <a:rPr lang="hu-HU" sz="2400" dirty="0"/>
              <a:t>) </a:t>
            </a:r>
            <a:r>
              <a:rPr lang="hu-HU" sz="2400" dirty="0" err="1"/>
              <a:t>a</a:t>
            </a:r>
            <a:r>
              <a:rPr lang="hu-HU" sz="2400" dirty="0"/>
              <a:t> </a:t>
            </a:r>
            <a:r>
              <a:rPr lang="hu-HU" sz="2400" dirty="0" err="1"/>
              <a:t>typ</a:t>
            </a:r>
            <a:r>
              <a:rPr lang="hu-HU" sz="2400" dirty="0"/>
              <a:t> </a:t>
            </a:r>
            <a:r>
              <a:rPr lang="hu-HU" sz="2400" dirty="0" err="1"/>
              <a:t>navštevovanej</a:t>
            </a:r>
            <a:r>
              <a:rPr lang="hu-HU" sz="2400" dirty="0"/>
              <a:t> </a:t>
            </a:r>
            <a:r>
              <a:rPr lang="hu-HU" sz="2400" dirty="0" err="1" smtClean="0"/>
              <a:t>inštitúcie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/>
              <a:t>Tüntesse fel a látogatott oktatási intézmény nevét (ha szükséges a címét is) és </a:t>
            </a:r>
            <a:r>
              <a:rPr lang="hu-HU" sz="2400" dirty="0" smtClean="0"/>
              <a:t>típusát.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stupeň</a:t>
            </a:r>
            <a:r>
              <a:rPr lang="hu-HU" sz="2400" dirty="0" smtClean="0"/>
              <a:t> </a:t>
            </a:r>
            <a:r>
              <a:rPr lang="hu-HU" sz="2400" dirty="0" err="1"/>
              <a:t>vzdelania</a:t>
            </a:r>
            <a:r>
              <a:rPr lang="hu-HU" sz="2400" dirty="0"/>
              <a:t> v </a:t>
            </a:r>
            <a:r>
              <a:rPr lang="hu-HU" sz="2400" dirty="0" err="1"/>
              <a:t>národnej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medzinárodnej</a:t>
            </a:r>
            <a:r>
              <a:rPr lang="hu-HU" sz="2400" dirty="0"/>
              <a:t> </a:t>
            </a:r>
            <a:r>
              <a:rPr lang="hu-HU" sz="2400" dirty="0" err="1"/>
              <a:t>klasifikácii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 smtClean="0"/>
              <a:t>országos </a:t>
            </a:r>
            <a:r>
              <a:rPr lang="hu-HU" sz="2400" dirty="0"/>
              <a:t>/ </a:t>
            </a:r>
            <a:r>
              <a:rPr lang="hu-HU" sz="2400" dirty="0" smtClean="0"/>
              <a:t>nemzetközi besorolás</a:t>
            </a:r>
          </a:p>
          <a:p>
            <a:endParaRPr lang="hu-HU" sz="2400" dirty="0"/>
          </a:p>
          <a:p>
            <a:r>
              <a:rPr lang="hu-HU" sz="2400" dirty="0" err="1"/>
              <a:t>Ak</a:t>
            </a:r>
            <a:r>
              <a:rPr lang="hu-HU" sz="2400" dirty="0"/>
              <a:t> </a:t>
            </a:r>
            <a:r>
              <a:rPr lang="hu-HU" sz="2400" dirty="0" err="1"/>
              <a:t>úroveň</a:t>
            </a:r>
            <a:r>
              <a:rPr lang="hu-HU" sz="2400" dirty="0"/>
              <a:t> </a:t>
            </a:r>
            <a:r>
              <a:rPr lang="hu-HU" sz="2400" dirty="0" err="1"/>
              <a:t>kvalifikácie</a:t>
            </a:r>
            <a:r>
              <a:rPr lang="hu-HU" sz="2400" dirty="0"/>
              <a:t> </a:t>
            </a:r>
            <a:r>
              <a:rPr lang="hu-HU" sz="2400" dirty="0" err="1"/>
              <a:t>zodpovedá</a:t>
            </a:r>
            <a:r>
              <a:rPr lang="hu-HU" sz="2400" dirty="0"/>
              <a:t> </a:t>
            </a:r>
            <a:r>
              <a:rPr lang="hu-HU" sz="2400" dirty="0" err="1"/>
              <a:t>stupňu</a:t>
            </a:r>
            <a:r>
              <a:rPr lang="hu-HU" sz="2400" dirty="0"/>
              <a:t> </a:t>
            </a:r>
            <a:r>
              <a:rPr lang="hu-HU" sz="2400" dirty="0" err="1"/>
              <a:t>dosiahnutého</a:t>
            </a:r>
            <a:r>
              <a:rPr lang="hu-HU" sz="2400" dirty="0"/>
              <a:t> </a:t>
            </a:r>
            <a:r>
              <a:rPr lang="hu-HU" sz="2400" dirty="0" err="1"/>
              <a:t>vzdelania</a:t>
            </a:r>
            <a:r>
              <a:rPr lang="hu-HU" sz="2400" dirty="0"/>
              <a:t> v </a:t>
            </a:r>
            <a:r>
              <a:rPr lang="hu-HU" sz="2400" dirty="0" err="1"/>
              <a:t>národnom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medzinárodnom</a:t>
            </a:r>
            <a:r>
              <a:rPr lang="hu-HU" sz="2400" dirty="0"/>
              <a:t> </a:t>
            </a:r>
            <a:r>
              <a:rPr lang="hu-HU" sz="2400" dirty="0" err="1"/>
              <a:t>systéme</a:t>
            </a:r>
            <a:r>
              <a:rPr lang="hu-HU" sz="2400" dirty="0"/>
              <a:t>, </a:t>
            </a:r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príslušný</a:t>
            </a:r>
            <a:r>
              <a:rPr lang="hu-HU" sz="2400" dirty="0"/>
              <a:t> </a:t>
            </a:r>
            <a:r>
              <a:rPr lang="hu-HU" sz="2400" dirty="0" err="1"/>
              <a:t>stupeň</a:t>
            </a:r>
            <a:r>
              <a:rPr lang="hu-HU" sz="2400" dirty="0"/>
              <a:t> </a:t>
            </a:r>
            <a:r>
              <a:rPr lang="hu-HU" sz="2400" dirty="0" err="1"/>
              <a:t>dosiahnutého</a:t>
            </a:r>
            <a:r>
              <a:rPr lang="hu-HU" sz="2400" dirty="0"/>
              <a:t> </a:t>
            </a:r>
            <a:r>
              <a:rPr lang="hu-HU" sz="2400" dirty="0" err="1" smtClean="0"/>
              <a:t>vzdelania</a:t>
            </a:r>
            <a:r>
              <a:rPr lang="hu-HU" sz="2400" dirty="0" smtClean="0"/>
              <a:t>. </a:t>
            </a:r>
          </a:p>
          <a:p>
            <a:r>
              <a:rPr lang="hu-HU" sz="2400" dirty="0"/>
              <a:t>Amennyiben a végzettségi szint megfelel egy létező országos vagy nemzetközi besorolási rendszernek, a szóban forgó végzettségen belül nevezze meg a </a:t>
            </a:r>
            <a:r>
              <a:rPr lang="hu-HU" sz="2400" dirty="0" smtClean="0"/>
              <a:t>szintet.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 err="1" smtClean="0"/>
              <a:t>osobná</a:t>
            </a:r>
            <a:r>
              <a:rPr lang="hu-HU" sz="2400" dirty="0" smtClean="0"/>
              <a:t> </a:t>
            </a:r>
            <a:r>
              <a:rPr lang="hu-HU" sz="2400" dirty="0" err="1"/>
              <a:t>spôsobilosť</a:t>
            </a:r>
            <a:endParaRPr lang="hu-HU" sz="2400" dirty="0"/>
          </a:p>
          <a:p>
            <a:r>
              <a:rPr lang="hu-HU" sz="2400" dirty="0" smtClean="0"/>
              <a:t>egyéni </a:t>
            </a:r>
            <a:r>
              <a:rPr lang="hu-HU" sz="2400" dirty="0"/>
              <a:t>készségek és </a:t>
            </a:r>
            <a:r>
              <a:rPr lang="hu-HU" sz="2400" dirty="0" smtClean="0"/>
              <a:t>kompetenciák</a:t>
            </a:r>
          </a:p>
          <a:p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Cieľom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/>
              <a:t>prezentovať</a:t>
            </a:r>
            <a:r>
              <a:rPr lang="hu-HU" sz="2400" dirty="0"/>
              <a:t> </a:t>
            </a:r>
            <a:r>
              <a:rPr lang="hu-HU" sz="2400" dirty="0" err="1"/>
              <a:t>úplný</a:t>
            </a:r>
            <a:r>
              <a:rPr lang="hu-HU" sz="2400" dirty="0"/>
              <a:t> </a:t>
            </a:r>
            <a:r>
              <a:rPr lang="hu-HU" sz="2400" dirty="0" err="1"/>
              <a:t>obraz</a:t>
            </a:r>
            <a:r>
              <a:rPr lang="hu-HU" sz="2400" dirty="0"/>
              <a:t> </a:t>
            </a:r>
            <a:r>
              <a:rPr lang="hu-HU" sz="2400" dirty="0" err="1"/>
              <a:t>vašich</a:t>
            </a:r>
            <a:r>
              <a:rPr lang="hu-HU" sz="2400" dirty="0"/>
              <a:t> </a:t>
            </a:r>
            <a:r>
              <a:rPr lang="hu-HU" sz="2400" dirty="0" err="1" smtClean="0"/>
              <a:t>spôsobilostí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 smtClean="0"/>
              <a:t>Célja, </a:t>
            </a:r>
            <a:r>
              <a:rPr lang="hu-HU" sz="2400" dirty="0"/>
              <a:t>hogy teljes képet adjon az Ön készségeiről és </a:t>
            </a:r>
            <a:r>
              <a:rPr lang="hu-HU" sz="2400" dirty="0" smtClean="0"/>
              <a:t>kompetenciáiról.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sk-SK" sz="20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	</a:t>
            </a:r>
            <a:endParaRPr lang="sk-SK" sz="20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	</a:t>
            </a:r>
            <a:r>
              <a:rPr lang="sk-SK" sz="2000" b="1" dirty="0" smtClean="0">
                <a:solidFill>
                  <a:prstClr val="black"/>
                </a:solidFill>
                <a:ea typeface="+mj-ea"/>
                <a:cs typeface="+mj-cs"/>
              </a:rPr>
              <a:t>  	POUŽÍVANIE </a:t>
            </a: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DOKUMENTU EUROPASS – ŽIVOTOPIS</a:t>
            </a:r>
            <a:b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sk-SK" sz="2000" b="1" dirty="0" smtClean="0">
                <a:solidFill>
                  <a:prstClr val="black"/>
                </a:solidFill>
                <a:ea typeface="+mj-ea"/>
                <a:cs typeface="+mj-cs"/>
              </a:rPr>
              <a:t>	       </a:t>
            </a:r>
          </a:p>
          <a:p>
            <a:pPr marL="0" indent="0">
              <a:buNone/>
            </a:pP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sk-SK" sz="2000" b="1" dirty="0" smtClean="0">
                <a:solidFill>
                  <a:prstClr val="black"/>
                </a:solidFill>
                <a:ea typeface="+mj-ea"/>
                <a:cs typeface="+mj-cs"/>
              </a:rPr>
              <a:t>                        	    EUROPASS </a:t>
            </a: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ÖNÉLETRAJZ-SABLON KITÖLTÉSE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/>
          </a:p>
          <a:p>
            <a:r>
              <a:rPr lang="hu-HU" sz="2400" dirty="0" err="1" smtClean="0"/>
              <a:t>materinský</a:t>
            </a:r>
            <a:r>
              <a:rPr lang="hu-HU" sz="2400" dirty="0" smtClean="0"/>
              <a:t>(é</a:t>
            </a:r>
            <a:r>
              <a:rPr lang="hu-HU" sz="2400" dirty="0"/>
              <a:t>) </a:t>
            </a:r>
            <a:r>
              <a:rPr lang="hu-HU" sz="2400" dirty="0" err="1"/>
              <a:t>jazyk</a:t>
            </a:r>
            <a:r>
              <a:rPr lang="hu-HU" sz="2400" dirty="0"/>
              <a:t>(y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anyanyelv(</a:t>
            </a:r>
            <a:r>
              <a:rPr lang="hu-HU" sz="2400" dirty="0" err="1" smtClean="0"/>
              <a:t>ek</a:t>
            </a:r>
            <a:r>
              <a:rPr lang="hu-HU" sz="2400" dirty="0" smtClean="0"/>
              <a:t>)</a:t>
            </a:r>
          </a:p>
          <a:p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materinský</a:t>
            </a:r>
            <a:r>
              <a:rPr lang="hu-HU" sz="2400" dirty="0"/>
              <a:t>(é) </a:t>
            </a:r>
            <a:r>
              <a:rPr lang="hu-HU" sz="2400" dirty="0" err="1"/>
              <a:t>jazyk</a:t>
            </a:r>
            <a:r>
              <a:rPr lang="hu-HU" sz="2400" dirty="0"/>
              <a:t>(y), </a:t>
            </a:r>
            <a:r>
              <a:rPr lang="hu-HU" sz="2400" dirty="0" err="1"/>
              <a:t>napr</a:t>
            </a:r>
            <a:r>
              <a:rPr lang="hu-HU" sz="2400" dirty="0" smtClean="0"/>
              <a:t>.: </a:t>
            </a:r>
            <a:r>
              <a:rPr lang="hu-HU" sz="2400" dirty="0" err="1" smtClean="0"/>
              <a:t>slovenčina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/>
              <a:t>Tüntesse fel anyanyelvét, pl.: </a:t>
            </a:r>
            <a:r>
              <a:rPr lang="hu-HU" sz="2400" dirty="0" smtClean="0"/>
              <a:t>magyar.</a:t>
            </a:r>
            <a:endParaRPr lang="hu-HU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ďalší</a:t>
            </a:r>
            <a:r>
              <a:rPr lang="hu-HU" sz="2400" dirty="0" smtClean="0"/>
              <a:t>(</a:t>
            </a:r>
            <a:r>
              <a:rPr lang="hu-HU" sz="2400" dirty="0" err="1" smtClean="0"/>
              <a:t>ie</a:t>
            </a:r>
            <a:r>
              <a:rPr lang="hu-HU" sz="2400" dirty="0"/>
              <a:t>) </a:t>
            </a:r>
            <a:r>
              <a:rPr lang="hu-HU" sz="2400" dirty="0" err="1"/>
              <a:t>jazyk</a:t>
            </a:r>
            <a:r>
              <a:rPr lang="hu-HU" sz="2400" dirty="0"/>
              <a:t>(y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egyéb nyelv(</a:t>
            </a:r>
            <a:r>
              <a:rPr lang="hu-HU" sz="2400" dirty="0" err="1" smtClean="0"/>
              <a:t>ek</a:t>
            </a:r>
            <a:r>
              <a:rPr lang="hu-HU" sz="2400" dirty="0" smtClean="0"/>
              <a:t>)</a:t>
            </a:r>
          </a:p>
          <a:p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Uveďte</a:t>
            </a:r>
            <a:r>
              <a:rPr lang="hu-HU" sz="2400" dirty="0" smtClean="0"/>
              <a:t> </a:t>
            </a:r>
            <a:r>
              <a:rPr lang="hu-HU" sz="2400" dirty="0" err="1"/>
              <a:t>svoje</a:t>
            </a:r>
            <a:r>
              <a:rPr lang="hu-HU" sz="2400" dirty="0"/>
              <a:t> </a:t>
            </a:r>
            <a:r>
              <a:rPr lang="hu-HU" sz="2400" dirty="0" err="1"/>
              <a:t>zručnosti</a:t>
            </a:r>
            <a:r>
              <a:rPr lang="hu-HU" sz="2400" dirty="0"/>
              <a:t> a </a:t>
            </a:r>
            <a:r>
              <a:rPr lang="hu-HU" sz="2400" dirty="0" err="1"/>
              <a:t>kompetencie</a:t>
            </a:r>
            <a:r>
              <a:rPr lang="hu-HU" sz="2400" dirty="0"/>
              <a:t> v </a:t>
            </a:r>
            <a:r>
              <a:rPr lang="hu-HU" sz="2400" dirty="0" err="1"/>
              <a:t>cudzích</a:t>
            </a:r>
            <a:r>
              <a:rPr lang="hu-HU" sz="2400" dirty="0"/>
              <a:t> </a:t>
            </a:r>
            <a:r>
              <a:rPr lang="hu-HU" sz="2400" dirty="0" err="1" smtClean="0"/>
              <a:t>jazykoch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Tüntesse </a:t>
            </a:r>
            <a:r>
              <a:rPr lang="hu-HU" sz="2400" dirty="0"/>
              <a:t>fel idegen nyelvi készségeit és </a:t>
            </a:r>
            <a:r>
              <a:rPr lang="hu-HU" sz="2400" dirty="0" smtClean="0"/>
              <a:t>kompetenciáit.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sebahodnotenie</a:t>
            </a:r>
            <a:endParaRPr lang="hu-HU" sz="2400" dirty="0" smtClean="0"/>
          </a:p>
          <a:p>
            <a:r>
              <a:rPr lang="hu-HU" sz="2400" dirty="0"/>
              <a:t>ö</a:t>
            </a:r>
            <a:r>
              <a:rPr lang="hu-HU" sz="2400" dirty="0" smtClean="0"/>
              <a:t>nértékelés</a:t>
            </a:r>
          </a:p>
          <a:p>
            <a:endParaRPr lang="hu-HU" sz="2400" dirty="0"/>
          </a:p>
          <a:p>
            <a:r>
              <a:rPr lang="hu-HU" sz="2400" dirty="0" err="1"/>
              <a:t>p</a:t>
            </a:r>
            <a:r>
              <a:rPr lang="hu-HU" sz="2400" dirty="0" err="1" smtClean="0"/>
              <a:t>orozumenie</a:t>
            </a:r>
            <a:r>
              <a:rPr lang="hu-HU" sz="2400" dirty="0" smtClean="0"/>
              <a:t>, </a:t>
            </a:r>
            <a:r>
              <a:rPr lang="hu-HU" sz="2400" dirty="0" err="1" smtClean="0"/>
              <a:t>hovorenie</a:t>
            </a:r>
            <a:r>
              <a:rPr lang="hu-HU" sz="2400" dirty="0" smtClean="0"/>
              <a:t>, </a:t>
            </a:r>
            <a:r>
              <a:rPr lang="hu-HU" sz="2400" dirty="0" err="1" smtClean="0"/>
              <a:t>písanie</a:t>
            </a:r>
            <a:r>
              <a:rPr lang="hu-HU" sz="2400" dirty="0" smtClean="0"/>
              <a:t> - </a:t>
            </a:r>
            <a:r>
              <a:rPr lang="hu-HU" sz="2400" dirty="0" err="1"/>
              <a:t>Európska</a:t>
            </a:r>
            <a:r>
              <a:rPr lang="hu-HU" sz="2400" dirty="0"/>
              <a:t> </a:t>
            </a:r>
            <a:r>
              <a:rPr lang="hu-HU" sz="2400" dirty="0" err="1"/>
              <a:t>úroveň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 smtClean="0"/>
              <a:t>Szövegértés, beszéd, írás - Európai </a:t>
            </a:r>
            <a:r>
              <a:rPr lang="hu-HU" sz="2400" dirty="0"/>
              <a:t>szint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počúvanie</a:t>
            </a:r>
            <a:r>
              <a:rPr lang="hu-HU" sz="2400" dirty="0" smtClean="0"/>
              <a:t>, </a:t>
            </a:r>
            <a:r>
              <a:rPr lang="hu-HU" sz="2400" dirty="0" err="1" smtClean="0"/>
              <a:t>čítanie</a:t>
            </a:r>
            <a:r>
              <a:rPr lang="hu-HU" sz="2400" dirty="0" smtClean="0"/>
              <a:t>, </a:t>
            </a:r>
            <a:r>
              <a:rPr lang="hu-HU" sz="2400" dirty="0" err="1" smtClean="0"/>
              <a:t>ústna</a:t>
            </a:r>
            <a:r>
              <a:rPr lang="hu-HU" sz="2400" dirty="0" smtClean="0"/>
              <a:t> </a:t>
            </a:r>
            <a:r>
              <a:rPr lang="hu-HU" sz="2400" dirty="0" err="1" smtClean="0"/>
              <a:t>interakcia</a:t>
            </a:r>
            <a:r>
              <a:rPr lang="hu-HU" sz="2400" dirty="0" smtClean="0"/>
              <a:t>,  </a:t>
            </a:r>
            <a:r>
              <a:rPr lang="hu-HU" sz="2400" dirty="0" err="1" smtClean="0"/>
              <a:t>samostatný</a:t>
            </a:r>
            <a:r>
              <a:rPr lang="hu-HU" sz="2400" dirty="0" smtClean="0"/>
              <a:t> </a:t>
            </a:r>
            <a:r>
              <a:rPr lang="hu-HU" sz="2400" dirty="0" err="1"/>
              <a:t>ústny</a:t>
            </a:r>
            <a:r>
              <a:rPr lang="hu-HU" sz="2400" dirty="0"/>
              <a:t> </a:t>
            </a:r>
            <a:r>
              <a:rPr lang="hu-HU" sz="2400" dirty="0" err="1" smtClean="0"/>
              <a:t>prejav</a:t>
            </a:r>
            <a:endParaRPr lang="hu-HU" sz="2400" dirty="0" smtClean="0"/>
          </a:p>
          <a:p>
            <a:r>
              <a:rPr lang="hu-HU" sz="2400" dirty="0" smtClean="0"/>
              <a:t>hallás </a:t>
            </a:r>
            <a:r>
              <a:rPr lang="hu-HU" sz="2400" dirty="0"/>
              <a:t>utáni </a:t>
            </a:r>
            <a:r>
              <a:rPr lang="hu-HU" sz="2400" dirty="0" smtClean="0"/>
              <a:t>értés, olvasás, társalgás, beszéd</a:t>
            </a:r>
          </a:p>
          <a:p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používateľ</a:t>
            </a:r>
            <a:r>
              <a:rPr lang="hu-HU" sz="2400" dirty="0" smtClean="0"/>
              <a:t> </a:t>
            </a:r>
            <a:r>
              <a:rPr lang="hu-HU" sz="2400" dirty="0" err="1"/>
              <a:t>základného</a:t>
            </a:r>
            <a:r>
              <a:rPr lang="hu-HU" sz="2400" dirty="0"/>
              <a:t> </a:t>
            </a:r>
            <a:r>
              <a:rPr lang="hu-HU" sz="2400" dirty="0" err="1"/>
              <a:t>jazyka</a:t>
            </a:r>
            <a:r>
              <a:rPr lang="hu-HU" sz="2400" dirty="0"/>
              <a:t> (</a:t>
            </a:r>
            <a:r>
              <a:rPr lang="hu-HU" sz="2400" dirty="0" err="1"/>
              <a:t>úrovne</a:t>
            </a:r>
            <a:r>
              <a:rPr lang="hu-HU" sz="2400" dirty="0"/>
              <a:t> A1 a A2)</a:t>
            </a:r>
          </a:p>
          <a:p>
            <a:r>
              <a:rPr lang="hu-HU" sz="2400" dirty="0"/>
              <a:t>a</a:t>
            </a:r>
            <a:r>
              <a:rPr lang="hu-HU" sz="2400" dirty="0" smtClean="0"/>
              <a:t>lapszintű </a:t>
            </a:r>
            <a:r>
              <a:rPr lang="hu-HU" sz="2400" dirty="0"/>
              <a:t>nyelvhasználó (A1 és A2 </a:t>
            </a:r>
            <a:r>
              <a:rPr lang="hu-HU" sz="2400" dirty="0" smtClean="0"/>
              <a:t>szint)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samostatný</a:t>
            </a:r>
            <a:r>
              <a:rPr lang="hu-HU" sz="2400" dirty="0" smtClean="0"/>
              <a:t> </a:t>
            </a:r>
            <a:r>
              <a:rPr lang="hu-HU" sz="2400" dirty="0" err="1"/>
              <a:t>používateľ</a:t>
            </a:r>
            <a:r>
              <a:rPr lang="hu-HU" sz="2400" dirty="0"/>
              <a:t> (</a:t>
            </a:r>
            <a:r>
              <a:rPr lang="hu-HU" sz="2400" dirty="0" err="1"/>
              <a:t>úrovne</a:t>
            </a:r>
            <a:r>
              <a:rPr lang="hu-HU" sz="2400" dirty="0"/>
              <a:t> B1 a B2)</a:t>
            </a:r>
          </a:p>
          <a:p>
            <a:r>
              <a:rPr lang="hu-HU" sz="2400" dirty="0" smtClean="0"/>
              <a:t>önálló </a:t>
            </a:r>
            <a:r>
              <a:rPr lang="hu-HU" sz="2400" dirty="0"/>
              <a:t>nyelvhasználó (B1 és B2 szint</a:t>
            </a:r>
            <a:r>
              <a:rPr lang="hu-HU" sz="2400" dirty="0" smtClean="0"/>
              <a:t>)</a:t>
            </a:r>
            <a:endParaRPr lang="hu-HU" sz="2400" dirty="0"/>
          </a:p>
          <a:p>
            <a:endParaRPr lang="hu-HU" sz="2400" dirty="0" smtClean="0"/>
          </a:p>
          <a:p>
            <a:endParaRPr lang="hu-HU" sz="2400" dirty="0" smtClean="0"/>
          </a:p>
          <a:p>
            <a:r>
              <a:rPr lang="hu-HU" sz="2400" dirty="0" err="1" smtClean="0"/>
              <a:t>skúsený</a:t>
            </a:r>
            <a:r>
              <a:rPr lang="hu-HU" sz="2400" dirty="0" smtClean="0"/>
              <a:t> </a:t>
            </a:r>
            <a:r>
              <a:rPr lang="hu-HU" sz="2400" dirty="0" err="1"/>
              <a:t>používateľ</a:t>
            </a:r>
            <a:r>
              <a:rPr lang="hu-HU" sz="2400" dirty="0"/>
              <a:t> (</a:t>
            </a:r>
            <a:r>
              <a:rPr lang="hu-HU" sz="2400" dirty="0" err="1"/>
              <a:t>úrovne</a:t>
            </a:r>
            <a:r>
              <a:rPr lang="hu-HU" sz="2400" dirty="0"/>
              <a:t> C1 a C2)</a:t>
            </a:r>
          </a:p>
          <a:p>
            <a:r>
              <a:rPr lang="hu-HU" sz="2400" dirty="0" smtClean="0"/>
              <a:t>mesterfokú </a:t>
            </a:r>
            <a:r>
              <a:rPr lang="hu-HU" sz="2400" dirty="0"/>
              <a:t>nyelvhasználó (C1 és C2 szint</a:t>
            </a:r>
            <a:r>
              <a:rPr lang="hu-HU" sz="2400" dirty="0" smtClean="0"/>
              <a:t>)</a:t>
            </a:r>
            <a:endParaRPr lang="hu-HU" sz="2400" dirty="0"/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smtClean="0"/>
              <a:t>							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zamestnanie</a:t>
            </a:r>
            <a:r>
              <a:rPr lang="hu-HU" sz="2400" dirty="0" smtClean="0"/>
              <a:t> /</a:t>
            </a:r>
            <a:r>
              <a:rPr lang="hu-HU" sz="2400" dirty="0" err="1" smtClean="0"/>
              <a:t>oblasť</a:t>
            </a:r>
            <a:r>
              <a:rPr lang="hu-HU" sz="2400" dirty="0" smtClean="0"/>
              <a:t> </a:t>
            </a:r>
            <a:r>
              <a:rPr lang="hu-HU" sz="2400" dirty="0" err="1"/>
              <a:t>činnosti</a:t>
            </a:r>
            <a:r>
              <a:rPr lang="hu-HU" sz="2400" dirty="0"/>
              <a:t>, o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 smtClean="0"/>
              <a:t>zaujímate</a:t>
            </a:r>
            <a:endParaRPr lang="hu-HU" sz="2400" dirty="0" smtClean="0"/>
          </a:p>
          <a:p>
            <a:r>
              <a:rPr lang="hu-HU" sz="2400" dirty="0" smtClean="0"/>
              <a:t>betölteni </a:t>
            </a:r>
            <a:r>
              <a:rPr lang="hu-HU" sz="2400" dirty="0"/>
              <a:t>kívánt munkakör /foglalkozási </a:t>
            </a:r>
            <a:r>
              <a:rPr lang="hu-HU" sz="2400" dirty="0" smtClean="0"/>
              <a:t>terület</a:t>
            </a:r>
            <a:endParaRPr lang="hu-HU" sz="2400" dirty="0"/>
          </a:p>
          <a:p>
            <a:endParaRPr lang="hu-HU" dirty="0" smtClean="0"/>
          </a:p>
          <a:p>
            <a:r>
              <a:rPr lang="hu-HU" sz="2400" dirty="0" err="1"/>
              <a:t>Upresnite</a:t>
            </a:r>
            <a:r>
              <a:rPr lang="hu-HU" sz="2400" dirty="0"/>
              <a:t> </a:t>
            </a:r>
            <a:r>
              <a:rPr lang="hu-HU" sz="2400" dirty="0" err="1"/>
              <a:t>zamestnanie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oblasť</a:t>
            </a:r>
            <a:r>
              <a:rPr lang="hu-HU" sz="2400" dirty="0"/>
              <a:t> </a:t>
            </a:r>
            <a:r>
              <a:rPr lang="hu-HU" sz="2400" dirty="0" err="1"/>
              <a:t>činnosti</a:t>
            </a:r>
            <a:r>
              <a:rPr lang="hu-HU" sz="2400" dirty="0"/>
              <a:t>, o </a:t>
            </a:r>
            <a:r>
              <a:rPr lang="hu-HU" sz="2400" dirty="0" err="1"/>
              <a:t>ktoré</a:t>
            </a:r>
            <a:r>
              <a:rPr lang="hu-HU" sz="2400" dirty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 smtClean="0"/>
              <a:t>zaujímate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/>
              <a:t>Jelölje meg, milyen munkakörben, illetve foglalkozási területen </a:t>
            </a:r>
            <a:r>
              <a:rPr lang="hu-HU" sz="2400" dirty="0" smtClean="0"/>
              <a:t>szeretne elhelyezkedni.</a:t>
            </a:r>
            <a:endParaRPr lang="hu-HU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prax</a:t>
            </a:r>
            <a:endParaRPr lang="hu-HU" sz="2400" dirty="0"/>
          </a:p>
          <a:p>
            <a:r>
              <a:rPr lang="hu-HU" sz="2400" dirty="0" smtClean="0"/>
              <a:t>szakmai </a:t>
            </a:r>
            <a:r>
              <a:rPr lang="hu-HU" sz="2400" dirty="0"/>
              <a:t>tapasztalat</a:t>
            </a:r>
          </a:p>
          <a:p>
            <a:endParaRPr lang="hu-HU" dirty="0" smtClean="0"/>
          </a:p>
          <a:p>
            <a:r>
              <a:rPr lang="hu-HU" sz="2400" dirty="0"/>
              <a:t>V </a:t>
            </a:r>
            <a:r>
              <a:rPr lang="hu-HU" sz="2400" dirty="0" err="1"/>
              <a:t>tejto</a:t>
            </a:r>
            <a:r>
              <a:rPr lang="hu-HU" sz="2400" dirty="0"/>
              <a:t> </a:t>
            </a:r>
            <a:r>
              <a:rPr lang="hu-HU" sz="2400" dirty="0" err="1"/>
              <a:t>kolónke</a:t>
            </a:r>
            <a:r>
              <a:rPr lang="hu-HU" sz="2400" dirty="0"/>
              <a:t> </a:t>
            </a:r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samostatnú</a:t>
            </a:r>
            <a:r>
              <a:rPr lang="hu-HU" sz="2400" dirty="0"/>
              <a:t> </a:t>
            </a:r>
            <a:r>
              <a:rPr lang="hu-HU" sz="2400" dirty="0" err="1"/>
              <a:t>položku</a:t>
            </a:r>
            <a:r>
              <a:rPr lang="hu-HU" sz="2400" dirty="0"/>
              <a:t> </a:t>
            </a:r>
            <a:r>
              <a:rPr lang="hu-HU" sz="2400" dirty="0" err="1"/>
              <a:t>za</a:t>
            </a:r>
            <a:r>
              <a:rPr lang="hu-HU" sz="2400" dirty="0"/>
              <a:t> </a:t>
            </a:r>
            <a:r>
              <a:rPr lang="hu-HU" sz="2400" dirty="0" err="1"/>
              <a:t>každú</a:t>
            </a:r>
            <a:r>
              <a:rPr lang="hu-HU" sz="2400" dirty="0"/>
              <a:t> </a:t>
            </a:r>
            <a:r>
              <a:rPr lang="hu-HU" sz="2400" dirty="0" err="1"/>
              <a:t>prax</a:t>
            </a:r>
            <a:r>
              <a:rPr lang="hu-HU" sz="2400" dirty="0"/>
              <a:t>, </a:t>
            </a:r>
            <a:r>
              <a:rPr lang="hu-HU" sz="2400" dirty="0" err="1"/>
              <a:t>začnite</a:t>
            </a:r>
            <a:r>
              <a:rPr lang="hu-HU" sz="2400" dirty="0"/>
              <a:t> </a:t>
            </a:r>
            <a:r>
              <a:rPr lang="hu-HU" sz="2400" dirty="0" err="1"/>
              <a:t>najčerstvejším</a:t>
            </a:r>
            <a:r>
              <a:rPr lang="hu-HU" sz="2400" dirty="0"/>
              <a:t> </a:t>
            </a:r>
            <a:r>
              <a:rPr lang="hu-HU" sz="2400" dirty="0" err="1" smtClean="0"/>
              <a:t>údajom</a:t>
            </a:r>
            <a:r>
              <a:rPr lang="hu-HU" sz="2400" dirty="0" smtClean="0"/>
              <a:t>.</a:t>
            </a:r>
          </a:p>
          <a:p>
            <a:r>
              <a:rPr lang="hu-HU" sz="2400" dirty="0"/>
              <a:t>Ennél a résznél minden jelentősebb betöltött állást külön sorban tüntessen fel, a felsorolást kezdje a legutóbbival.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err="1" smtClean="0"/>
              <a:t>Ak</a:t>
            </a:r>
            <a:r>
              <a:rPr lang="hu-HU" sz="2400" dirty="0" smtClean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/>
              <a:t>uchádzate</a:t>
            </a:r>
            <a:r>
              <a:rPr lang="hu-HU" sz="2400" dirty="0"/>
              <a:t> o </a:t>
            </a:r>
            <a:r>
              <a:rPr lang="hu-HU" sz="2400" dirty="0" err="1"/>
              <a:t>svoje</a:t>
            </a:r>
            <a:r>
              <a:rPr lang="hu-HU" sz="2400" dirty="0"/>
              <a:t> </a:t>
            </a:r>
            <a:r>
              <a:rPr lang="hu-HU" sz="2400" dirty="0" err="1"/>
              <a:t>prvé</a:t>
            </a:r>
            <a:r>
              <a:rPr lang="hu-HU" sz="2400" dirty="0"/>
              <a:t> </a:t>
            </a:r>
            <a:r>
              <a:rPr lang="hu-HU" sz="2400" dirty="0" err="1"/>
              <a:t>miesto</a:t>
            </a:r>
            <a:r>
              <a:rPr lang="hu-HU" sz="2400" dirty="0"/>
              <a:t>, </a:t>
            </a:r>
            <a:r>
              <a:rPr lang="hu-HU" sz="2400" dirty="0" err="1"/>
              <a:t>nezabudnite</a:t>
            </a:r>
            <a:r>
              <a:rPr lang="hu-HU" sz="2400" dirty="0"/>
              <a:t> </a:t>
            </a:r>
            <a:r>
              <a:rPr lang="hu-HU" sz="2400" dirty="0" err="1"/>
              <a:t>uviesť</a:t>
            </a:r>
            <a:r>
              <a:rPr lang="hu-HU" sz="2400" dirty="0"/>
              <a:t> </a:t>
            </a:r>
            <a:r>
              <a:rPr lang="hu-HU" sz="2400" dirty="0" err="1"/>
              <a:t>pracovné</a:t>
            </a:r>
            <a:r>
              <a:rPr lang="hu-HU" sz="2400" dirty="0"/>
              <a:t> </a:t>
            </a:r>
            <a:r>
              <a:rPr lang="hu-HU" sz="2400" dirty="0" err="1"/>
              <a:t>činnosti</a:t>
            </a:r>
            <a:r>
              <a:rPr lang="hu-HU" sz="2400" dirty="0"/>
              <a:t> </a:t>
            </a:r>
            <a:r>
              <a:rPr lang="hu-HU" sz="2400" dirty="0" err="1"/>
              <a:t>počas</a:t>
            </a:r>
            <a:r>
              <a:rPr lang="hu-HU" sz="2400" dirty="0"/>
              <a:t> </a:t>
            </a:r>
            <a:r>
              <a:rPr lang="hu-HU" sz="2400" dirty="0" err="1"/>
              <a:t>prípravy</a:t>
            </a:r>
            <a:r>
              <a:rPr lang="hu-HU" sz="2400" dirty="0"/>
              <a:t>, </a:t>
            </a:r>
            <a:r>
              <a:rPr lang="hu-HU" sz="2400" dirty="0" err="1"/>
              <a:t>čo</a:t>
            </a:r>
            <a:r>
              <a:rPr lang="hu-HU" sz="2400" dirty="0"/>
              <a:t> </a:t>
            </a:r>
            <a:r>
              <a:rPr lang="hu-HU" sz="2400" dirty="0" err="1"/>
              <a:t>je</a:t>
            </a:r>
            <a:r>
              <a:rPr lang="hu-HU" sz="2400" dirty="0"/>
              <a:t> </a:t>
            </a:r>
            <a:r>
              <a:rPr lang="hu-HU" sz="2400" dirty="0" err="1"/>
              <a:t>dôkaz</a:t>
            </a:r>
            <a:r>
              <a:rPr lang="hu-HU" sz="2400" dirty="0"/>
              <a:t> </a:t>
            </a:r>
            <a:r>
              <a:rPr lang="hu-HU" sz="2400" dirty="0" err="1"/>
              <a:t>vášho</a:t>
            </a:r>
            <a:r>
              <a:rPr lang="hu-HU" sz="2400" dirty="0"/>
              <a:t> </a:t>
            </a:r>
            <a:r>
              <a:rPr lang="hu-HU" sz="2400" dirty="0" err="1"/>
              <a:t>prvého</a:t>
            </a:r>
            <a:r>
              <a:rPr lang="hu-HU" sz="2400" dirty="0"/>
              <a:t> </a:t>
            </a:r>
            <a:r>
              <a:rPr lang="hu-HU" sz="2400" dirty="0" err="1"/>
              <a:t>kontaktu</a:t>
            </a:r>
            <a:r>
              <a:rPr lang="hu-HU" sz="2400" dirty="0"/>
              <a:t> </a:t>
            </a:r>
            <a:r>
              <a:rPr lang="hu-HU" sz="2400" dirty="0" err="1"/>
              <a:t>so</a:t>
            </a:r>
            <a:r>
              <a:rPr lang="hu-HU" sz="2400" dirty="0"/>
              <a:t> </a:t>
            </a:r>
            <a:r>
              <a:rPr lang="hu-HU" sz="2400" dirty="0" err="1"/>
              <a:t>svetom</a:t>
            </a:r>
            <a:r>
              <a:rPr lang="hu-HU" sz="2400" dirty="0"/>
              <a:t> </a:t>
            </a:r>
            <a:r>
              <a:rPr lang="hu-HU" sz="2400" dirty="0" err="1"/>
              <a:t>práce</a:t>
            </a:r>
            <a:r>
              <a:rPr lang="hu-HU" sz="2400" dirty="0" smtClean="0"/>
              <a:t>.</a:t>
            </a:r>
          </a:p>
          <a:p>
            <a:endParaRPr lang="hu-HU" sz="2400" dirty="0" smtClean="0"/>
          </a:p>
          <a:p>
            <a:r>
              <a:rPr lang="hu-HU" sz="2400" dirty="0"/>
              <a:t>H</a:t>
            </a:r>
            <a:r>
              <a:rPr lang="hu-HU" sz="2400" dirty="0" smtClean="0"/>
              <a:t>a </a:t>
            </a:r>
            <a:r>
              <a:rPr lang="hu-HU" sz="2400" dirty="0"/>
              <a:t>első munkahelyére jelentkezik, itt azokat a vállalatokat sorolja fel, amelyeknél a gyakorlati képzését töltötte, mivel ezek bizonyítják, hogy már volt kapcsolata a munka </a:t>
            </a:r>
            <a:r>
              <a:rPr lang="hu-HU" sz="2400" dirty="0" smtClean="0"/>
              <a:t>világával.</a:t>
            </a:r>
            <a:endParaRPr lang="hu-HU" sz="2400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Ak</a:t>
            </a:r>
            <a:r>
              <a:rPr lang="hu-HU" sz="2400" dirty="0"/>
              <a:t> </a:t>
            </a:r>
            <a:r>
              <a:rPr lang="hu-HU" sz="2400" dirty="0" err="1"/>
              <a:t>je</a:t>
            </a:r>
            <a:r>
              <a:rPr lang="hu-HU" sz="2400" dirty="0"/>
              <a:t> </a:t>
            </a:r>
            <a:r>
              <a:rPr lang="hu-HU" sz="2400" dirty="0" err="1"/>
              <a:t>vaša</a:t>
            </a:r>
            <a:r>
              <a:rPr lang="hu-HU" sz="2400" dirty="0"/>
              <a:t> </a:t>
            </a:r>
            <a:r>
              <a:rPr lang="hu-HU" sz="2400" dirty="0" err="1"/>
              <a:t>prax</a:t>
            </a:r>
            <a:r>
              <a:rPr lang="hu-HU" sz="2400" dirty="0"/>
              <a:t> </a:t>
            </a:r>
            <a:r>
              <a:rPr lang="hu-HU" sz="2400" dirty="0" err="1"/>
              <a:t>dosiaľ</a:t>
            </a:r>
            <a:r>
              <a:rPr lang="hu-HU" sz="2400" dirty="0"/>
              <a:t> </a:t>
            </a:r>
            <a:r>
              <a:rPr lang="hu-HU" sz="2400" dirty="0" err="1" smtClean="0"/>
              <a:t>prikrátka</a:t>
            </a:r>
            <a:r>
              <a:rPr lang="hu-HU" sz="2400" dirty="0" smtClean="0"/>
              <a:t>, </a:t>
            </a:r>
            <a:r>
              <a:rPr lang="hu-HU" sz="2400" dirty="0" err="1"/>
              <a:t>opíšte</a:t>
            </a:r>
            <a:r>
              <a:rPr lang="hu-HU" sz="2400" dirty="0"/>
              <a:t> </a:t>
            </a:r>
            <a:r>
              <a:rPr lang="hu-HU" sz="2400" dirty="0" err="1"/>
              <a:t>najskôr</a:t>
            </a:r>
            <a:r>
              <a:rPr lang="hu-HU" sz="2400" dirty="0"/>
              <a:t> </a:t>
            </a:r>
            <a:r>
              <a:rPr lang="hu-HU" sz="2400" dirty="0" err="1"/>
              <a:t>svoje</a:t>
            </a:r>
            <a:r>
              <a:rPr lang="hu-HU" sz="2400" dirty="0"/>
              <a:t> </a:t>
            </a:r>
            <a:r>
              <a:rPr lang="hu-HU" sz="2400" dirty="0" err="1"/>
              <a:t>vzdelávanie</a:t>
            </a:r>
            <a:r>
              <a:rPr lang="hu-HU" sz="2400" dirty="0"/>
              <a:t> a </a:t>
            </a:r>
            <a:r>
              <a:rPr lang="hu-HU" sz="2400" dirty="0" err="1" smtClean="0"/>
              <a:t>prípravu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/>
              <a:t>A</a:t>
            </a:r>
            <a:r>
              <a:rPr lang="hu-HU" sz="2400" dirty="0" smtClean="0"/>
              <a:t>mennyiben </a:t>
            </a:r>
            <a:r>
              <a:rPr lang="hu-HU" sz="2400" dirty="0"/>
              <a:t>még alig rendelkezik szakmai </a:t>
            </a:r>
            <a:r>
              <a:rPr lang="hu-HU" sz="2400" dirty="0" smtClean="0"/>
              <a:t>tapasztalattal, először </a:t>
            </a:r>
            <a:r>
              <a:rPr lang="hu-HU" sz="2400" dirty="0"/>
              <a:t>a végzettségét mutassa </a:t>
            </a:r>
            <a:r>
              <a:rPr lang="hu-HU" sz="2400" dirty="0" smtClean="0"/>
              <a:t>be. </a:t>
            </a:r>
          </a:p>
          <a:p>
            <a:endParaRPr lang="hu-HU" sz="2400" dirty="0"/>
          </a:p>
          <a:p>
            <a:r>
              <a:rPr lang="hu-HU" sz="2400" dirty="0" err="1"/>
              <a:t>Kvôli</a:t>
            </a:r>
            <a:r>
              <a:rPr lang="hu-HU" sz="2400" dirty="0"/>
              <a:t> </a:t>
            </a:r>
            <a:r>
              <a:rPr lang="hu-HU" sz="2400" dirty="0" err="1"/>
              <a:t>stručnosti</a:t>
            </a:r>
            <a:r>
              <a:rPr lang="hu-HU" sz="2400" dirty="0"/>
              <a:t> </a:t>
            </a:r>
            <a:r>
              <a:rPr lang="hu-HU" sz="2400" dirty="0" err="1"/>
              <a:t>sa</a:t>
            </a:r>
            <a:r>
              <a:rPr lang="hu-HU" sz="2400" dirty="0"/>
              <a:t> </a:t>
            </a:r>
            <a:r>
              <a:rPr lang="hu-HU" sz="2400" dirty="0" err="1"/>
              <a:t>sústreďte</a:t>
            </a:r>
            <a:r>
              <a:rPr lang="hu-HU" sz="2400" dirty="0"/>
              <a:t> na </a:t>
            </a:r>
            <a:r>
              <a:rPr lang="hu-HU" sz="2400" dirty="0" err="1"/>
              <a:t>prax</a:t>
            </a:r>
            <a:r>
              <a:rPr lang="hu-HU" sz="2400" dirty="0"/>
              <a:t>, </a:t>
            </a:r>
            <a:r>
              <a:rPr lang="hu-HU" sz="2400" dirty="0" err="1"/>
              <a:t>ktorá</a:t>
            </a:r>
            <a:r>
              <a:rPr lang="hu-HU" sz="2400" dirty="0"/>
              <a:t> </a:t>
            </a:r>
            <a:r>
              <a:rPr lang="hu-HU" sz="2400" dirty="0" err="1"/>
              <a:t>pridá</a:t>
            </a:r>
            <a:r>
              <a:rPr lang="hu-HU" sz="2400" dirty="0"/>
              <a:t> </a:t>
            </a:r>
            <a:r>
              <a:rPr lang="hu-HU" sz="2400" dirty="0" err="1"/>
              <a:t>na</a:t>
            </a:r>
            <a:r>
              <a:rPr lang="hu-HU" sz="2400" dirty="0"/>
              <a:t> </a:t>
            </a:r>
            <a:r>
              <a:rPr lang="hu-HU" sz="2400" dirty="0" err="1"/>
              <a:t>váhe</a:t>
            </a:r>
            <a:r>
              <a:rPr lang="hu-HU" sz="2400" dirty="0"/>
              <a:t> </a:t>
            </a:r>
            <a:r>
              <a:rPr lang="hu-HU" sz="2400" dirty="0" err="1"/>
              <a:t>vašej</a:t>
            </a:r>
            <a:r>
              <a:rPr lang="hu-HU" sz="2400" dirty="0"/>
              <a:t> </a:t>
            </a:r>
            <a:r>
              <a:rPr lang="hu-HU" sz="2400" dirty="0" err="1"/>
              <a:t>žiadosti</a:t>
            </a:r>
            <a:r>
              <a:rPr lang="hu-HU" sz="2400" dirty="0"/>
              <a:t>. </a:t>
            </a:r>
            <a:endParaRPr lang="hu-HU" sz="2400" dirty="0" smtClean="0"/>
          </a:p>
          <a:p>
            <a:r>
              <a:rPr lang="hu-HU" sz="2400" dirty="0" smtClean="0"/>
              <a:t>A </a:t>
            </a:r>
            <a:r>
              <a:rPr lang="hu-HU" sz="2400" dirty="0"/>
              <a:t>tömörség érdekében koncentráljon azokra a munkahelyi tapasztalatokra, amelyek </a:t>
            </a:r>
            <a:r>
              <a:rPr lang="hu-HU" sz="2400" dirty="0" smtClean="0"/>
              <a:t>alátámasztják a jelentkezését.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r>
              <a:rPr lang="hu-HU" sz="2600" dirty="0" err="1"/>
              <a:t>Neprehliadnite</a:t>
            </a:r>
            <a:r>
              <a:rPr lang="hu-HU" sz="2600" dirty="0"/>
              <a:t> </a:t>
            </a:r>
            <a:r>
              <a:rPr lang="hu-HU" sz="2600" dirty="0" err="1"/>
              <a:t>prax</a:t>
            </a:r>
            <a:r>
              <a:rPr lang="hu-HU" sz="2600" dirty="0"/>
              <a:t>, </a:t>
            </a:r>
            <a:r>
              <a:rPr lang="hu-HU" sz="2600" dirty="0" err="1"/>
              <a:t>ktorá</a:t>
            </a:r>
            <a:r>
              <a:rPr lang="hu-HU" sz="2600" dirty="0"/>
              <a:t> </a:t>
            </a:r>
            <a:r>
              <a:rPr lang="hu-HU" sz="2600" dirty="0" err="1"/>
              <a:t>môže</a:t>
            </a:r>
            <a:r>
              <a:rPr lang="hu-HU" sz="2600" dirty="0"/>
              <a:t> </a:t>
            </a:r>
            <a:r>
              <a:rPr lang="hu-HU" sz="2600" dirty="0" err="1"/>
              <a:t>byť</a:t>
            </a:r>
            <a:r>
              <a:rPr lang="hu-HU" sz="2600" dirty="0"/>
              <a:t> </a:t>
            </a:r>
            <a:r>
              <a:rPr lang="hu-HU" sz="2600" dirty="0" err="1"/>
              <a:t>prínosom</a:t>
            </a:r>
            <a:r>
              <a:rPr lang="hu-HU" sz="2600" dirty="0"/>
              <a:t>, aj </a:t>
            </a:r>
            <a:r>
              <a:rPr lang="hu-HU" sz="2600" dirty="0" err="1"/>
              <a:t>keď</a:t>
            </a:r>
            <a:r>
              <a:rPr lang="hu-HU" sz="2600" dirty="0"/>
              <a:t>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/>
              <a:t>nevzťahuje</a:t>
            </a:r>
            <a:r>
              <a:rPr lang="hu-HU" sz="2600" dirty="0"/>
              <a:t> </a:t>
            </a:r>
            <a:r>
              <a:rPr lang="hu-HU" sz="2600" dirty="0" err="1"/>
              <a:t>priamo</a:t>
            </a:r>
            <a:r>
              <a:rPr lang="hu-HU" sz="2600" dirty="0"/>
              <a:t> k </a:t>
            </a:r>
            <a:r>
              <a:rPr lang="hu-HU" sz="2600" dirty="0" err="1"/>
              <a:t>profilu</a:t>
            </a:r>
            <a:r>
              <a:rPr lang="hu-HU" sz="2600" dirty="0"/>
              <a:t> </a:t>
            </a:r>
            <a:r>
              <a:rPr lang="hu-HU" sz="2600" dirty="0" err="1"/>
              <a:t>práce</a:t>
            </a:r>
            <a:r>
              <a:rPr lang="hu-HU" sz="2600" dirty="0"/>
              <a:t>, o </a:t>
            </a:r>
            <a:r>
              <a:rPr lang="hu-HU" sz="2600" dirty="0" err="1"/>
              <a:t>ktorú</a:t>
            </a:r>
            <a:r>
              <a:rPr lang="hu-HU" sz="2600" dirty="0"/>
              <a:t> </a:t>
            </a:r>
            <a:r>
              <a:rPr lang="hu-HU" sz="2600" dirty="0" err="1"/>
              <a:t>sa</a:t>
            </a:r>
            <a:r>
              <a:rPr lang="hu-HU" sz="2600" dirty="0"/>
              <a:t> </a:t>
            </a:r>
            <a:r>
              <a:rPr lang="hu-HU" sz="2600" dirty="0" err="1" smtClean="0"/>
              <a:t>uchádzate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Ne </a:t>
            </a:r>
            <a:r>
              <a:rPr lang="hu-HU" sz="2600" dirty="0"/>
              <a:t>hagyja ki azokat a tapasztalatokat sem, amelyek értékesek lehetnek, noha nincsenek közvetlen kapcsolatban a megcélzott állás </a:t>
            </a:r>
            <a:r>
              <a:rPr lang="hu-HU" sz="2600" dirty="0" smtClean="0"/>
              <a:t>profiljával. </a:t>
            </a:r>
          </a:p>
          <a:p>
            <a:pPr marL="0" indent="0">
              <a:buNone/>
            </a:pPr>
            <a:r>
              <a:rPr lang="hu-HU" sz="2400" dirty="0"/>
              <a:t> </a:t>
            </a:r>
          </a:p>
          <a:p>
            <a:r>
              <a:rPr lang="pl-PL" sz="2800" dirty="0" smtClean="0"/>
              <a:t>od </a:t>
            </a:r>
            <a:r>
              <a:rPr lang="pl-PL" sz="2800" dirty="0"/>
              <a:t>– do </a:t>
            </a:r>
          </a:p>
          <a:p>
            <a:r>
              <a:rPr lang="pl-PL" sz="2800" dirty="0"/>
              <a:t>Napíšte dátumy, ktoré dokumentujú, ako dlho ste pracovali na mieste, ktoré </a:t>
            </a:r>
            <a:r>
              <a:rPr lang="pl-PL" sz="2800" dirty="0" smtClean="0"/>
              <a:t>uvádzate.</a:t>
            </a:r>
          </a:p>
          <a:p>
            <a:r>
              <a:rPr lang="hu-HU" sz="2800" dirty="0" smtClean="0"/>
              <a:t>időtartam </a:t>
            </a:r>
            <a:endParaRPr lang="hu-HU" sz="2800" dirty="0"/>
          </a:p>
          <a:p>
            <a:r>
              <a:rPr lang="hu-HU" sz="2800" dirty="0"/>
              <a:t>Írja be a pozícióban eltöltött idő kezdetét és </a:t>
            </a:r>
            <a:r>
              <a:rPr lang="hu-HU" sz="2800" dirty="0" smtClean="0"/>
              <a:t>végét.</a:t>
            </a:r>
            <a:endParaRPr lang="hu-HU" sz="2800" dirty="0"/>
          </a:p>
          <a:p>
            <a:endParaRPr lang="pl-PL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zamestnanie</a:t>
            </a:r>
            <a:r>
              <a:rPr lang="hu-HU" sz="2400" dirty="0" smtClean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pracovné</a:t>
            </a:r>
            <a:r>
              <a:rPr lang="hu-HU" sz="2400" dirty="0"/>
              <a:t> </a:t>
            </a:r>
            <a:r>
              <a:rPr lang="hu-HU" sz="2400" dirty="0" err="1"/>
              <a:t>zaradenie</a:t>
            </a:r>
            <a:endParaRPr lang="hu-HU" sz="2400" dirty="0"/>
          </a:p>
          <a:p>
            <a:r>
              <a:rPr lang="hu-HU" sz="2400" dirty="0" smtClean="0"/>
              <a:t>foglalkozás </a:t>
            </a:r>
            <a:r>
              <a:rPr lang="hu-HU" sz="2400" dirty="0"/>
              <a:t>/ beosztás </a:t>
            </a:r>
          </a:p>
          <a:p>
            <a:endParaRPr lang="hu-HU" sz="2400" dirty="0" smtClean="0"/>
          </a:p>
          <a:p>
            <a:endParaRPr lang="hu-HU" sz="2400" dirty="0" smtClean="0"/>
          </a:p>
          <a:p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názov</a:t>
            </a:r>
            <a:r>
              <a:rPr lang="hu-HU" sz="2400" dirty="0"/>
              <a:t> </a:t>
            </a:r>
            <a:r>
              <a:rPr lang="hu-HU" sz="2400" dirty="0" err="1"/>
              <a:t>používaný</a:t>
            </a:r>
            <a:r>
              <a:rPr lang="hu-HU" sz="2400" dirty="0"/>
              <a:t> na </a:t>
            </a:r>
            <a:r>
              <a:rPr lang="hu-HU" sz="2400" dirty="0" err="1"/>
              <a:t>označenie</a:t>
            </a:r>
            <a:r>
              <a:rPr lang="hu-HU" sz="2400" dirty="0"/>
              <a:t> </a:t>
            </a:r>
            <a:r>
              <a:rPr lang="hu-HU" sz="2400" dirty="0" err="1"/>
              <a:t>vašej</a:t>
            </a:r>
            <a:r>
              <a:rPr lang="hu-HU" sz="2400" dirty="0"/>
              <a:t> </a:t>
            </a:r>
            <a:r>
              <a:rPr lang="hu-HU" sz="2400" dirty="0" err="1"/>
              <a:t>práce</a:t>
            </a:r>
            <a:r>
              <a:rPr lang="hu-HU" sz="2400" dirty="0"/>
              <a:t> </a:t>
            </a:r>
            <a:r>
              <a:rPr lang="hu-HU" sz="2400" dirty="0" err="1"/>
              <a:t>alebo</a:t>
            </a:r>
            <a:r>
              <a:rPr lang="hu-HU" sz="2400" dirty="0"/>
              <a:t> </a:t>
            </a:r>
            <a:r>
              <a:rPr lang="hu-HU" sz="2400" dirty="0" err="1"/>
              <a:t>charakteristiku</a:t>
            </a:r>
            <a:r>
              <a:rPr lang="hu-HU" sz="2400" dirty="0"/>
              <a:t> </a:t>
            </a:r>
            <a:r>
              <a:rPr lang="hu-HU" sz="2400" dirty="0" err="1" smtClean="0"/>
              <a:t>svojho</a:t>
            </a:r>
            <a:r>
              <a:rPr lang="hu-HU" sz="2400" dirty="0" smtClean="0"/>
              <a:t> </a:t>
            </a:r>
            <a:r>
              <a:rPr lang="hu-HU" sz="2400" dirty="0" err="1" smtClean="0"/>
              <a:t>zamestnania</a:t>
            </a:r>
            <a:r>
              <a:rPr lang="hu-HU" sz="2400" dirty="0" smtClean="0"/>
              <a:t>.</a:t>
            </a:r>
            <a:endParaRPr lang="hu-HU" sz="2400" dirty="0"/>
          </a:p>
          <a:p>
            <a:r>
              <a:rPr lang="hu-HU" sz="2400" dirty="0"/>
              <a:t>Tüntesse fel a foglalkozás megnevezését vagy az állás </a:t>
            </a:r>
            <a:r>
              <a:rPr lang="hu-HU" sz="2400" dirty="0" smtClean="0"/>
              <a:t>jellegét.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h</a:t>
            </a:r>
            <a:r>
              <a:rPr lang="hu-HU" sz="2400" dirty="0" err="1" smtClean="0"/>
              <a:t>lavné</a:t>
            </a:r>
            <a:r>
              <a:rPr lang="hu-HU" sz="2400" dirty="0" smtClean="0"/>
              <a:t> </a:t>
            </a:r>
            <a:r>
              <a:rPr lang="hu-HU" sz="2400" dirty="0" err="1"/>
              <a:t>činnosti</a:t>
            </a:r>
            <a:r>
              <a:rPr lang="hu-HU" sz="2400" dirty="0"/>
              <a:t> a </a:t>
            </a:r>
            <a:r>
              <a:rPr lang="hu-HU" sz="2400" dirty="0" err="1"/>
              <a:t>zodpovednosť</a:t>
            </a:r>
            <a:r>
              <a:rPr lang="hu-HU" sz="2400" dirty="0"/>
              <a:t> </a:t>
            </a:r>
            <a:endParaRPr lang="hu-HU" sz="2400" dirty="0" smtClean="0"/>
          </a:p>
          <a:p>
            <a:r>
              <a:rPr lang="hu-HU" sz="2400" dirty="0" smtClean="0"/>
              <a:t>főbb tevékenységek </a:t>
            </a:r>
            <a:r>
              <a:rPr lang="hu-HU" sz="2400" dirty="0"/>
              <a:t>és feladatkörök </a:t>
            </a:r>
            <a:endParaRPr lang="hu-HU" sz="2400" dirty="0" smtClean="0"/>
          </a:p>
          <a:p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/>
              <a:t>Uveďte</a:t>
            </a:r>
            <a:r>
              <a:rPr lang="hu-HU" sz="2400" dirty="0"/>
              <a:t> </a:t>
            </a:r>
            <a:r>
              <a:rPr lang="hu-HU" sz="2400" dirty="0" err="1"/>
              <a:t>svoje</a:t>
            </a:r>
            <a:r>
              <a:rPr lang="hu-HU" sz="2400" dirty="0"/>
              <a:t> </a:t>
            </a:r>
            <a:r>
              <a:rPr lang="hu-HU" sz="2400" dirty="0" err="1"/>
              <a:t>hlavné</a:t>
            </a:r>
            <a:r>
              <a:rPr lang="hu-HU" sz="2400" dirty="0"/>
              <a:t> </a:t>
            </a:r>
            <a:r>
              <a:rPr lang="hu-HU" sz="2400" dirty="0" err="1"/>
              <a:t>činnosti</a:t>
            </a:r>
            <a:r>
              <a:rPr lang="hu-HU" sz="2400" dirty="0"/>
              <a:t> a </a:t>
            </a:r>
            <a:r>
              <a:rPr lang="hu-HU" sz="2400" dirty="0" err="1" smtClean="0"/>
              <a:t>zodpovednosť</a:t>
            </a:r>
            <a:r>
              <a:rPr lang="hu-HU" sz="2400" dirty="0" smtClean="0"/>
              <a:t>, </a:t>
            </a:r>
            <a:r>
              <a:rPr lang="hu-HU" sz="2400" dirty="0" err="1" smtClean="0"/>
              <a:t>ak</a:t>
            </a:r>
            <a:r>
              <a:rPr lang="hu-HU" sz="2400" dirty="0" smtClean="0"/>
              <a:t> </a:t>
            </a:r>
            <a:r>
              <a:rPr lang="hu-HU" sz="2400" dirty="0" err="1"/>
              <a:t>je</a:t>
            </a:r>
            <a:r>
              <a:rPr lang="hu-HU" sz="2400" dirty="0"/>
              <a:t> </a:t>
            </a:r>
            <a:r>
              <a:rPr lang="hu-HU" sz="2400" dirty="0" err="1"/>
              <a:t>to</a:t>
            </a:r>
            <a:r>
              <a:rPr lang="hu-HU" sz="2400" dirty="0"/>
              <a:t> </a:t>
            </a:r>
            <a:r>
              <a:rPr lang="hu-HU" sz="2400" dirty="0" err="1"/>
              <a:t>potrebné</a:t>
            </a:r>
            <a:r>
              <a:rPr lang="hu-HU" sz="2400" dirty="0"/>
              <a:t>, </a:t>
            </a:r>
            <a:r>
              <a:rPr lang="hu-HU" sz="2400" dirty="0" err="1"/>
              <a:t>kvantifikujte</a:t>
            </a:r>
            <a:r>
              <a:rPr lang="hu-HU" sz="2400" dirty="0"/>
              <a:t> </a:t>
            </a:r>
            <a:r>
              <a:rPr lang="hu-HU" sz="2400" dirty="0" err="1"/>
              <a:t>svoju</a:t>
            </a:r>
            <a:r>
              <a:rPr lang="hu-HU" sz="2400" dirty="0"/>
              <a:t> </a:t>
            </a:r>
            <a:r>
              <a:rPr lang="hu-HU" sz="2400" dirty="0" err="1"/>
              <a:t>náplň</a:t>
            </a:r>
            <a:r>
              <a:rPr lang="hu-HU" sz="2400" dirty="0"/>
              <a:t> </a:t>
            </a:r>
            <a:r>
              <a:rPr lang="hu-HU" sz="2400" dirty="0" err="1" smtClean="0"/>
              <a:t>práce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Írja </a:t>
            </a:r>
            <a:r>
              <a:rPr lang="hu-HU" sz="2400" dirty="0"/>
              <a:t>le fő tevékenységeit és </a:t>
            </a:r>
            <a:r>
              <a:rPr lang="hu-HU" sz="2400" dirty="0" smtClean="0"/>
              <a:t>feladatait, ha </a:t>
            </a:r>
            <a:r>
              <a:rPr lang="hu-HU" sz="2400" dirty="0"/>
              <a:t>szükséges, mennyiségileg is határozza meg a </a:t>
            </a:r>
            <a:r>
              <a:rPr lang="hu-HU" sz="2400" dirty="0" smtClean="0"/>
              <a:t>feladatait.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794</Words>
  <Application>Microsoft Office PowerPoint</Application>
  <PresentationFormat>Prezentácia na obrazovke (4:3)</PresentationFormat>
  <Paragraphs>176</Paragraphs>
  <Slides>25</Slides>
  <Notes>25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17</cp:revision>
  <cp:lastPrinted>2014-01-31T07:48:55Z</cp:lastPrinted>
  <dcterms:created xsi:type="dcterms:W3CDTF">2013-03-28T07:15:55Z</dcterms:created>
  <dcterms:modified xsi:type="dcterms:W3CDTF">2014-01-31T07:49:44Z</dcterms:modified>
</cp:coreProperties>
</file>