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subjekt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önálló </a:t>
            </a:r>
            <a:r>
              <a:rPr lang="hu-HU" sz="2400" dirty="0">
                <a:solidFill>
                  <a:prstClr val="black"/>
                </a:solidFill>
              </a:rPr>
              <a:t>jogi </a:t>
            </a:r>
            <a:r>
              <a:rPr lang="hu-HU" sz="2400" dirty="0" smtClean="0">
                <a:solidFill>
                  <a:prstClr val="black"/>
                </a:solidFill>
              </a:rPr>
              <a:t>szubjektum</a:t>
            </a:r>
          </a:p>
          <a:p>
            <a:pPr marL="0" lvl="0" indent="0">
              <a:buNone/>
            </a:pP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spoločnosť</a:t>
            </a:r>
            <a:r>
              <a:rPr lang="hu-HU" sz="2400" dirty="0">
                <a:solidFill>
                  <a:prstClr val="black"/>
                </a:solidFill>
              </a:rPr>
              <a:t>  (</a:t>
            </a:r>
            <a:r>
              <a:rPr lang="hu-HU" sz="2400" dirty="0" err="1">
                <a:solidFill>
                  <a:prstClr val="black"/>
                </a:solidFill>
              </a:rPr>
              <a:t>v.o.s</a:t>
            </a:r>
            <a:r>
              <a:rPr lang="hu-HU" sz="2400" dirty="0">
                <a:solidFill>
                  <a:prstClr val="black"/>
                </a:solidFill>
              </a:rPr>
              <a:t>.)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közkereseti </a:t>
            </a:r>
            <a:r>
              <a:rPr lang="hu-HU" sz="2400" dirty="0">
                <a:solidFill>
                  <a:prstClr val="black"/>
                </a:solidFill>
              </a:rPr>
              <a:t>társaság (</a:t>
            </a:r>
            <a:r>
              <a:rPr lang="hu-HU" sz="2400" dirty="0" err="1">
                <a:solidFill>
                  <a:prstClr val="black"/>
                </a:solidFill>
              </a:rPr>
              <a:t>kkt</a:t>
            </a:r>
            <a:r>
              <a:rPr lang="hu-HU" sz="2400" dirty="0">
                <a:solidFill>
                  <a:prstClr val="black"/>
                </a:solidFill>
              </a:rPr>
              <a:t>.)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komanditná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spoločnosť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k.s</a:t>
            </a:r>
            <a:r>
              <a:rPr lang="hu-HU" sz="2400" dirty="0" smtClean="0">
                <a:solidFill>
                  <a:prstClr val="black"/>
                </a:solidFill>
              </a:rPr>
              <a:t>.)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betéti </a:t>
            </a:r>
            <a:r>
              <a:rPr lang="hu-HU" sz="2400" dirty="0">
                <a:solidFill>
                  <a:prstClr val="black"/>
                </a:solidFill>
              </a:rPr>
              <a:t>társaság (bt</a:t>
            </a:r>
            <a:r>
              <a:rPr lang="hu-HU" sz="2400" dirty="0" smtClean="0">
                <a:solidFill>
                  <a:prstClr val="black"/>
                </a:solidFill>
              </a:rPr>
              <a:t>.)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spoločnosť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s </a:t>
            </a:r>
            <a:r>
              <a:rPr lang="hu-HU" sz="2400" dirty="0" err="1">
                <a:solidFill>
                  <a:prstClr val="black"/>
                </a:solidFill>
              </a:rPr>
              <a:t>ručením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obmedzeným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s.r.o</a:t>
            </a:r>
            <a:r>
              <a:rPr lang="hu-HU" sz="2400" dirty="0" smtClean="0">
                <a:solidFill>
                  <a:prstClr val="black"/>
                </a:solidFill>
              </a:rPr>
              <a:t>.)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korlátolt </a:t>
            </a:r>
            <a:r>
              <a:rPr lang="hu-HU" sz="2400" dirty="0">
                <a:solidFill>
                  <a:prstClr val="black"/>
                </a:solidFill>
              </a:rPr>
              <a:t>felelősségű társaság (kft) 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akciová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spoločnosť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a.s</a:t>
            </a:r>
            <a:r>
              <a:rPr lang="hu-HU" sz="2400" dirty="0">
                <a:solidFill>
                  <a:prstClr val="black"/>
                </a:solidFill>
              </a:rPr>
              <a:t>.)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részvénytársaság </a:t>
            </a:r>
            <a:r>
              <a:rPr lang="hu-HU" sz="2400" dirty="0">
                <a:solidFill>
                  <a:prstClr val="black"/>
                </a:solidFill>
              </a:rPr>
              <a:t>(rt</a:t>
            </a:r>
            <a:r>
              <a:rPr lang="hu-HU" sz="2400" dirty="0" smtClean="0">
                <a:solidFill>
                  <a:prstClr val="black"/>
                </a:solidFill>
              </a:rPr>
              <a:t>.)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spoločník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právnení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užívať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nehnuteľnosť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daňových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 smtClean="0">
                <a:solidFill>
                  <a:prstClr val="black"/>
                </a:solidFill>
              </a:rPr>
              <a:t>odvodových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povinností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zodpovedného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zástupcu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</a:t>
            </a:r>
          </a:p>
          <a:p>
            <a:endParaRPr lang="hu-HU" sz="2400" dirty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registráciu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k </a:t>
            </a:r>
            <a:r>
              <a:rPr lang="hu-HU" sz="2400" dirty="0" err="1">
                <a:solidFill>
                  <a:prstClr val="black"/>
                </a:solidFill>
              </a:rPr>
              <a:t>dani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príjmov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zdravotnej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poisťovne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…………………………………….</a:t>
            </a:r>
          </a:p>
          <a:p>
            <a:endParaRPr lang="hu-HU" sz="2400" dirty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dobrovoľne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som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prihlásil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poistenie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Vlastníte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spoločnosť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>
                <a:solidFill>
                  <a:prstClr val="black"/>
                </a:solidFill>
              </a:rPr>
              <a:t>s </a:t>
            </a:r>
            <a:r>
              <a:rPr lang="hu-HU" sz="2600" dirty="0" err="1">
                <a:solidFill>
                  <a:prstClr val="black"/>
                </a:solidFill>
              </a:rPr>
              <a:t>ručením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obmedzeným</a:t>
            </a:r>
            <a:r>
              <a:rPr lang="hu-HU" sz="2600" dirty="0">
                <a:solidFill>
                  <a:prstClr val="black"/>
                </a:solidFill>
              </a:rPr>
              <a:t> (</a:t>
            </a:r>
            <a:r>
              <a:rPr lang="hu-HU" sz="2600" dirty="0" err="1">
                <a:solidFill>
                  <a:prstClr val="black"/>
                </a:solidFill>
              </a:rPr>
              <a:t>s.r.o</a:t>
            </a:r>
            <a:r>
              <a:rPr lang="hu-HU" sz="2600" dirty="0" smtClean="0">
                <a:solidFill>
                  <a:prstClr val="black"/>
                </a:solidFill>
              </a:rPr>
              <a:t>.)?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K</a:t>
            </a:r>
            <a:r>
              <a:rPr lang="hu-HU" sz="2600" dirty="0" smtClean="0">
                <a:solidFill>
                  <a:prstClr val="black"/>
                </a:solidFill>
              </a:rPr>
              <a:t>orlátolt </a:t>
            </a:r>
            <a:r>
              <a:rPr lang="hu-HU" sz="2600" dirty="0">
                <a:solidFill>
                  <a:prstClr val="black"/>
                </a:solidFill>
              </a:rPr>
              <a:t>felelősségű társaság (kft) </a:t>
            </a:r>
            <a:r>
              <a:rPr lang="hu-HU" sz="2600" dirty="0" smtClean="0">
                <a:solidFill>
                  <a:prstClr val="black"/>
                </a:solidFill>
              </a:rPr>
              <a:t>tulajdonosa?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Musíte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platiť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daňové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preddavky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Adóelőleget kell fizetnie?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Zaplatili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už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poplatky</a:t>
            </a:r>
            <a:r>
              <a:rPr lang="hu-HU" sz="2600" dirty="0" smtClean="0">
                <a:solidFill>
                  <a:prstClr val="black"/>
                </a:solidFill>
              </a:rPr>
              <a:t>?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Megtérítette már az illetékeket?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……………………………………………..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Chcete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pozastaviť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prevádzkovanie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živnosti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A </a:t>
            </a:r>
            <a:r>
              <a:rPr lang="hu-HU" sz="2600" dirty="0">
                <a:solidFill>
                  <a:prstClr val="black"/>
                </a:solidFill>
              </a:rPr>
              <a:t>vállalkozás </a:t>
            </a:r>
            <a:r>
              <a:rPr lang="hu-HU" sz="2600" dirty="0" smtClean="0">
                <a:solidFill>
                  <a:prstClr val="black"/>
                </a:solidFill>
              </a:rPr>
              <a:t>szüneteltetését szeretné?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Platíte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do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zdravotnej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poisťovne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Fizet az egészségügyi biztosítóba?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Ste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spoločníkom</a:t>
            </a:r>
            <a:r>
              <a:rPr lang="hu-HU" sz="2600" dirty="0" smtClean="0">
                <a:solidFill>
                  <a:prstClr val="black"/>
                </a:solidFill>
              </a:rPr>
              <a:t> v </a:t>
            </a:r>
            <a:r>
              <a:rPr lang="hu-HU" sz="2600" dirty="0" err="1" smtClean="0">
                <a:solidFill>
                  <a:prstClr val="black"/>
                </a:solidFill>
              </a:rPr>
              <a:t>s.r.o</a:t>
            </a:r>
            <a:r>
              <a:rPr lang="hu-HU" sz="2600" dirty="0" smtClean="0">
                <a:solidFill>
                  <a:prstClr val="black"/>
                </a:solidFill>
              </a:rPr>
              <a:t>.?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Tagként szerepel a kft-ben?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 smtClean="0">
                <a:solidFill>
                  <a:prstClr val="black"/>
                </a:solidFill>
              </a:rPr>
              <a:t>zdravotnej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poisťovni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z egészségügyi biztosítóban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…………………………………………………………… .</a:t>
            </a:r>
          </a:p>
          <a:p>
            <a:r>
              <a:rPr lang="hu-HU" sz="2400" dirty="0" smtClean="0"/>
              <a:t>……………………………………………………………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právnenie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užívať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nehnuteľnosť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ingatlan </a:t>
            </a:r>
            <a:r>
              <a:rPr lang="hu-HU" sz="2400" dirty="0">
                <a:solidFill>
                  <a:prstClr val="black"/>
                </a:solidFill>
              </a:rPr>
              <a:t>használatára jogosító </a:t>
            </a:r>
            <a:r>
              <a:rPr lang="hu-HU" sz="2400" dirty="0" smtClean="0">
                <a:solidFill>
                  <a:prstClr val="black"/>
                </a:solidFill>
              </a:rPr>
              <a:t>okirat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u</a:t>
            </a:r>
            <a:r>
              <a:rPr lang="hu-HU" sz="2400" dirty="0" err="1" smtClean="0">
                <a:solidFill>
                  <a:prstClr val="black"/>
                </a:solidFill>
              </a:rPr>
              <a:t>stanovenie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súhlas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vyhlásenie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zodpovedného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zástupcu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ak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ustanovený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képviselő </a:t>
            </a:r>
            <a:r>
              <a:rPr lang="hu-HU" sz="2400" dirty="0">
                <a:solidFill>
                  <a:prstClr val="black"/>
                </a:solidFill>
              </a:rPr>
              <a:t>kinevezése esetén a képviselő egyetértő nyilatkozata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30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zániku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živnostenského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oprávnenia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vállalkozói engedély </a:t>
            </a:r>
            <a:r>
              <a:rPr lang="hu-HU" sz="2400" dirty="0" smtClean="0">
                <a:solidFill>
                  <a:prstClr val="black"/>
                </a:solidFill>
              </a:rPr>
              <a:t>megszűnésétől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 .</a:t>
            </a:r>
          </a:p>
          <a:p>
            <a:r>
              <a:rPr lang="hu-HU" sz="2400" dirty="0" smtClean="0"/>
              <a:t>………………………………………………………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som </a:t>
            </a:r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subjekt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önálló jogi </a:t>
            </a:r>
            <a:r>
              <a:rPr lang="hu-HU" sz="2400" dirty="0" smtClean="0">
                <a:solidFill>
                  <a:prstClr val="black"/>
                </a:solidFill>
              </a:rPr>
              <a:t>alany vagyok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 .</a:t>
            </a:r>
          </a:p>
          <a:p>
            <a:r>
              <a:rPr lang="hu-HU" sz="2400" dirty="0" smtClean="0"/>
              <a:t>…………………………………………………………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mtClean="0"/>
              <a:t>			Beszélgetés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sobné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údaje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ustanoveného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zodpovedného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zástupcu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felelős </a:t>
            </a:r>
            <a:r>
              <a:rPr lang="hu-HU" sz="2400" dirty="0">
                <a:solidFill>
                  <a:prstClr val="black"/>
                </a:solidFill>
              </a:rPr>
              <a:t>képviselő személyes </a:t>
            </a:r>
            <a:r>
              <a:rPr lang="hu-HU" sz="2400" dirty="0" smtClean="0">
                <a:solidFill>
                  <a:prstClr val="black"/>
                </a:solidFill>
              </a:rPr>
              <a:t>adatai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</a:t>
            </a:r>
            <a:r>
              <a:rPr lang="hu-HU" sz="2400" dirty="0" err="1" smtClean="0">
                <a:solidFill>
                  <a:prstClr val="black"/>
                </a:solidFill>
              </a:rPr>
              <a:t>aňové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odvodové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povinnosti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adó </a:t>
            </a:r>
            <a:r>
              <a:rPr lang="hu-HU" sz="2400" dirty="0">
                <a:solidFill>
                  <a:prstClr val="black"/>
                </a:solidFill>
              </a:rPr>
              <a:t>és járulékfizetési </a:t>
            </a:r>
            <a:r>
              <a:rPr lang="hu-HU" sz="2400" dirty="0" smtClean="0">
                <a:solidFill>
                  <a:prstClr val="black"/>
                </a:solidFill>
              </a:rPr>
              <a:t>kötelezettségek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registrácia</a:t>
            </a:r>
            <a:r>
              <a:rPr lang="hu-HU" sz="2400" dirty="0">
                <a:solidFill>
                  <a:prstClr val="black"/>
                </a:solidFill>
              </a:rPr>
              <a:t> k </a:t>
            </a:r>
            <a:r>
              <a:rPr lang="hu-HU" sz="2400" dirty="0" err="1">
                <a:solidFill>
                  <a:prstClr val="black"/>
                </a:solidFill>
              </a:rPr>
              <a:t>dani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 smtClean="0">
                <a:solidFill>
                  <a:prstClr val="black"/>
                </a:solidFill>
              </a:rPr>
              <a:t>príjmov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személyi </a:t>
            </a:r>
            <a:r>
              <a:rPr lang="hu-HU" sz="2400" dirty="0">
                <a:solidFill>
                  <a:prstClr val="black"/>
                </a:solidFill>
              </a:rPr>
              <a:t>jövedelemadó alanyaként történő </a:t>
            </a:r>
            <a:r>
              <a:rPr lang="hu-HU" sz="2400" dirty="0" err="1" smtClean="0">
                <a:solidFill>
                  <a:prstClr val="black"/>
                </a:solidFill>
              </a:rPr>
              <a:t>nyilvántartásbavétel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povinnosti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adókötelezettség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preddavky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dóelőleg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zdravotné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egészségbiztosítási </a:t>
            </a:r>
            <a:r>
              <a:rPr lang="hu-HU" sz="2400" dirty="0">
                <a:solidFill>
                  <a:prstClr val="black"/>
                </a:solidFill>
              </a:rPr>
              <a:t>járulék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zdravotná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poisťovňa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egészségügyi biztosító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zúčtovanie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poistného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egészségbiztosítási </a:t>
            </a:r>
            <a:r>
              <a:rPr lang="hu-HU" sz="2400" dirty="0">
                <a:solidFill>
                  <a:prstClr val="black"/>
                </a:solidFill>
              </a:rPr>
              <a:t>járulékok év végi elszámolása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nemocenské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</a:t>
            </a:r>
            <a:r>
              <a:rPr lang="hu-HU" sz="2400" dirty="0" smtClean="0">
                <a:solidFill>
                  <a:prstClr val="black"/>
                </a:solidFill>
              </a:rPr>
              <a:t>etegbiztosítás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dôchodkové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nyugdíjbiztosítás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dobrovoľne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prihlásiť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önkéntes </a:t>
            </a:r>
            <a:r>
              <a:rPr lang="hu-HU" sz="2400" dirty="0">
                <a:solidFill>
                  <a:prstClr val="black"/>
                </a:solidFill>
              </a:rPr>
              <a:t>járulékfizetőként </a:t>
            </a:r>
            <a:r>
              <a:rPr lang="hu-HU" sz="2400" dirty="0" smtClean="0">
                <a:solidFill>
                  <a:prstClr val="black"/>
                </a:solidFill>
              </a:rPr>
              <a:t>bejelentkezni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zaplatenie</a:t>
            </a:r>
            <a:r>
              <a:rPr lang="hu-HU" sz="2400" dirty="0" smtClean="0">
                <a:solidFill>
                  <a:prstClr val="black"/>
                </a:solidFill>
              </a:rPr>
              <a:t>/ </a:t>
            </a:r>
            <a:r>
              <a:rPr lang="hu-HU" sz="2400" dirty="0" err="1" smtClean="0">
                <a:solidFill>
                  <a:prstClr val="black"/>
                </a:solidFill>
              </a:rPr>
              <a:t>uhradenie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poplatkov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lletékek megtérítése/ kifizetése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pozastavenie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prevádzkovania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vállalkozás </a:t>
            </a:r>
            <a:r>
              <a:rPr lang="hu-HU" sz="2400" dirty="0" smtClean="0">
                <a:solidFill>
                  <a:prstClr val="black"/>
                </a:solidFill>
              </a:rPr>
              <a:t>szüneteltetése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zánik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živnostenského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oprávnenia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vállalkozói engedély megszűnése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451</Words>
  <Application>Microsoft Office PowerPoint</Application>
  <PresentationFormat>Diavetítés a képernyőre (4:3 oldalarány)</PresentationFormat>
  <Paragraphs>190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Odpovedz! – Válaszolj!</vt:lpstr>
      <vt:lpstr>Utvor vety! – Alkoss mondatokat!</vt:lpstr>
      <vt:lpstr>Utvor vety! – Alkoss mondatokat!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18</cp:revision>
  <dcterms:created xsi:type="dcterms:W3CDTF">2013-03-28T07:15:55Z</dcterms:created>
  <dcterms:modified xsi:type="dcterms:W3CDTF">2014-01-12T15:10:12Z</dcterms:modified>
</cp:coreProperties>
</file>