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si ešte polievku?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Szeretnél </a:t>
            </a:r>
            <a:r>
              <a:rPr lang="sk-SK" dirty="0">
                <a:ea typeface="Calibri"/>
                <a:cs typeface="Times New Roman"/>
              </a:rPr>
              <a:t>még levest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už nechcem.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nem akarok többet.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Radšej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ešte jednu zmrzlinu.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Inkább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még egy fagylaltot.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Bývaš </a:t>
            </a:r>
            <a:r>
              <a:rPr lang="sk-SK" dirty="0">
                <a:ea typeface="Calibri"/>
                <a:cs typeface="Times New Roman"/>
              </a:rPr>
              <a:t>tu už dlho?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régóta laksz itt?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len jeden mesiac.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még csak egy hónapja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poznám už veľa ľudí.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már sok embert ismerek.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Ideš </a:t>
            </a:r>
            <a:r>
              <a:rPr lang="sk-SK" dirty="0">
                <a:ea typeface="Calibri"/>
                <a:cs typeface="Times New Roman"/>
              </a:rPr>
              <a:t>zajtra domov?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mész haza?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až cez víkend.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</a:t>
            </a:r>
            <a:r>
              <a:rPr lang="sk-SK" dirty="0" smtClean="0">
                <a:ea typeface="Calibri"/>
                <a:cs typeface="Times New Roman"/>
              </a:rPr>
              <a:t>csak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a hét végén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vrátim sa už v nedeľu.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már vasárnap visszajövök.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tvoja dcéra už dospelá?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lányod felnőtt már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má iba sedemnásť.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ő még csak tizenhét éves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už má priateľa.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már van egy barátja.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Veľký</a:t>
            </a:r>
            <a:r>
              <a:rPr lang="hu-HU" sz="2400" dirty="0" smtClean="0"/>
              <a:t> a </a:t>
            </a:r>
            <a:r>
              <a:rPr lang="hu-HU" sz="2400" dirty="0" err="1" smtClean="0"/>
              <a:t>malý</a:t>
            </a:r>
            <a:r>
              <a:rPr lang="hu-HU" sz="2400" dirty="0" smtClean="0"/>
              <a:t> - Nagy </a:t>
            </a:r>
            <a:r>
              <a:rPr lang="hu-HU" sz="2400" dirty="0" smtClean="0"/>
              <a:t>és </a:t>
            </a:r>
            <a:r>
              <a:rPr lang="hu-HU" sz="2400" dirty="0" smtClean="0"/>
              <a:t>kicsi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veľký a malý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nagy </a:t>
            </a:r>
            <a:r>
              <a:rPr lang="sk-SK" dirty="0">
                <a:ea typeface="Calibri"/>
                <a:cs typeface="Times New Roman"/>
              </a:rPr>
              <a:t>és kicsi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Slon </a:t>
            </a:r>
            <a:r>
              <a:rPr lang="sk-SK" dirty="0">
                <a:ea typeface="Calibri"/>
                <a:cs typeface="Times New Roman"/>
              </a:rPr>
              <a:t>je veľký.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elefánt nagy.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Myš </a:t>
            </a:r>
            <a:r>
              <a:rPr lang="sk-SK" dirty="0">
                <a:ea typeface="Calibri"/>
                <a:cs typeface="Times New Roman"/>
              </a:rPr>
              <a:t>je malá.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egér kicsi.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T</a:t>
            </a:r>
            <a:r>
              <a:rPr lang="hu-HU" sz="2400" dirty="0" err="1" smtClean="0">
                <a:solidFill>
                  <a:prstClr val="black"/>
                </a:solidFill>
              </a:rPr>
              <a:t>mavý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 smtClean="0">
                <a:solidFill>
                  <a:prstClr val="black"/>
                </a:solidFill>
              </a:rPr>
              <a:t>svetlý</a:t>
            </a:r>
            <a:r>
              <a:rPr lang="hu-HU" sz="2400" dirty="0" smtClean="0">
                <a:solidFill>
                  <a:prstClr val="black"/>
                </a:solidFill>
              </a:rPr>
              <a:t> -  Sötét </a:t>
            </a:r>
            <a:r>
              <a:rPr lang="hu-HU" sz="2400" dirty="0" smtClean="0">
                <a:solidFill>
                  <a:prstClr val="black"/>
                </a:solidFill>
              </a:rPr>
              <a:t>és világos</a:t>
            </a:r>
            <a:br>
              <a:rPr lang="hu-HU" sz="2400" dirty="0" smtClean="0">
                <a:solidFill>
                  <a:prstClr val="black"/>
                </a:solidFill>
              </a:rPr>
            </a:br>
            <a:endParaRPr lang="hu-HU" sz="2400" dirty="0">
              <a:solidFill>
                <a:prstClr val="black"/>
              </a:solidFill>
            </a:endParaRP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tmavý a svetlý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sötét </a:t>
            </a:r>
            <a:r>
              <a:rPr lang="sk-SK" dirty="0">
                <a:ea typeface="Calibri"/>
                <a:cs typeface="Times New Roman"/>
              </a:rPr>
              <a:t>és világos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Noc </a:t>
            </a:r>
            <a:r>
              <a:rPr lang="sk-SK" dirty="0">
                <a:ea typeface="Calibri"/>
                <a:cs typeface="Times New Roman"/>
              </a:rPr>
              <a:t>je tmavá.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éjszaka sötét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Deň </a:t>
            </a:r>
            <a:r>
              <a:rPr lang="sk-SK" dirty="0">
                <a:ea typeface="Calibri"/>
                <a:cs typeface="Times New Roman"/>
              </a:rPr>
              <a:t>je svetlý.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nappal világos.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Starý</a:t>
            </a:r>
            <a:r>
              <a:rPr lang="hu-HU" sz="2400" dirty="0" smtClean="0"/>
              <a:t>  a </a:t>
            </a:r>
            <a:r>
              <a:rPr lang="hu-HU" sz="2400" dirty="0" err="1" smtClean="0"/>
              <a:t>mladý</a:t>
            </a:r>
            <a:r>
              <a:rPr lang="hu-HU" sz="2400" dirty="0"/>
              <a:t> </a:t>
            </a:r>
            <a:r>
              <a:rPr lang="hu-HU" sz="2400" dirty="0" smtClean="0"/>
              <a:t>-</a:t>
            </a:r>
            <a:r>
              <a:rPr lang="hu-HU" sz="2400" dirty="0" smtClean="0"/>
              <a:t> Öreg </a:t>
            </a:r>
            <a:r>
              <a:rPr lang="hu-HU" sz="2400" dirty="0" smtClean="0"/>
              <a:t>és fiatal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starý </a:t>
            </a:r>
            <a:r>
              <a:rPr lang="sk-SK" dirty="0">
                <a:ea typeface="Calibri"/>
                <a:cs typeface="Times New Roman"/>
              </a:rPr>
              <a:t>a mladý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öreg </a:t>
            </a:r>
            <a:r>
              <a:rPr lang="sk-SK" dirty="0">
                <a:ea typeface="Calibri"/>
                <a:cs typeface="Times New Roman"/>
              </a:rPr>
              <a:t>és </a:t>
            </a:r>
            <a:r>
              <a:rPr lang="sk-SK" dirty="0" smtClean="0">
                <a:ea typeface="Calibri"/>
                <a:cs typeface="Times New Roman"/>
              </a:rPr>
              <a:t>fiatal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Náš </a:t>
            </a:r>
            <a:r>
              <a:rPr lang="sk-SK" dirty="0">
                <a:ea typeface="Calibri"/>
                <a:cs typeface="Times New Roman"/>
              </a:rPr>
              <a:t>dedko je veľmi starý.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mi nagyapánk nagyon öreg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Pred </a:t>
            </a:r>
            <a:r>
              <a:rPr lang="sk-SK" dirty="0">
                <a:ea typeface="Calibri"/>
                <a:cs typeface="Times New Roman"/>
              </a:rPr>
              <a:t>70 rokmi bol ešte mladý.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70 </a:t>
            </a:r>
            <a:r>
              <a:rPr lang="sk-SK" dirty="0">
                <a:ea typeface="Calibri"/>
                <a:cs typeface="Times New Roman"/>
              </a:rPr>
              <a:t>évvel ezelőtt még fiatal volt.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Pekný</a:t>
            </a:r>
            <a:r>
              <a:rPr lang="hu-HU" sz="2400" dirty="0" smtClean="0"/>
              <a:t> a </a:t>
            </a:r>
            <a:r>
              <a:rPr lang="hu-HU" sz="2400" dirty="0" err="1" smtClean="0"/>
              <a:t>škaredý</a:t>
            </a:r>
            <a:r>
              <a:rPr lang="hu-HU" sz="2400" dirty="0" smtClean="0"/>
              <a:t> - Szép </a:t>
            </a:r>
            <a:r>
              <a:rPr lang="hu-HU" sz="2400" dirty="0" smtClean="0"/>
              <a:t>és csúnya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pekný </a:t>
            </a:r>
            <a:r>
              <a:rPr lang="sk-SK" dirty="0">
                <a:ea typeface="Calibri"/>
                <a:cs typeface="Times New Roman"/>
              </a:rPr>
              <a:t>a škaredý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szép </a:t>
            </a:r>
            <a:r>
              <a:rPr lang="sk-SK" dirty="0">
                <a:ea typeface="Calibri"/>
                <a:cs typeface="Times New Roman"/>
              </a:rPr>
              <a:t>és </a:t>
            </a:r>
            <a:r>
              <a:rPr lang="sk-SK" dirty="0" smtClean="0">
                <a:ea typeface="Calibri"/>
                <a:cs typeface="Times New Roman"/>
              </a:rPr>
              <a:t>csúnya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Motýľ </a:t>
            </a:r>
            <a:r>
              <a:rPr lang="sk-SK" dirty="0">
                <a:ea typeface="Calibri"/>
                <a:cs typeface="Times New Roman"/>
              </a:rPr>
              <a:t>je pekný.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pillangó szép.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Pavúk </a:t>
            </a:r>
            <a:r>
              <a:rPr lang="sk-SK" dirty="0">
                <a:ea typeface="Calibri"/>
                <a:cs typeface="Times New Roman"/>
              </a:rPr>
              <a:t>je škaredý.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pók csúnya.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Tlstý</a:t>
            </a:r>
            <a:r>
              <a:rPr lang="hu-HU" sz="2400" dirty="0" smtClean="0"/>
              <a:t> a </a:t>
            </a:r>
            <a:r>
              <a:rPr lang="hu-HU" sz="2400" dirty="0" err="1" smtClean="0"/>
              <a:t>chudý</a:t>
            </a:r>
            <a:r>
              <a:rPr lang="hu-HU" sz="2400" dirty="0"/>
              <a:t> </a:t>
            </a:r>
            <a:r>
              <a:rPr lang="hu-HU" sz="2400" dirty="0" smtClean="0"/>
              <a:t>-</a:t>
            </a:r>
            <a:r>
              <a:rPr lang="hu-HU" sz="2400" dirty="0" smtClean="0"/>
              <a:t> Kövér </a:t>
            </a:r>
            <a:r>
              <a:rPr lang="hu-HU" sz="2400" dirty="0" smtClean="0"/>
              <a:t>és sovány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tlstý </a:t>
            </a:r>
            <a:r>
              <a:rPr lang="sk-SK" dirty="0">
                <a:ea typeface="Calibri"/>
                <a:cs typeface="Times New Roman"/>
              </a:rPr>
              <a:t>a chudý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kövér </a:t>
            </a:r>
            <a:r>
              <a:rPr lang="sk-SK" dirty="0">
                <a:ea typeface="Calibri"/>
                <a:cs typeface="Times New Roman"/>
              </a:rPr>
              <a:t>és </a:t>
            </a:r>
            <a:r>
              <a:rPr lang="sk-SK" dirty="0" smtClean="0">
                <a:ea typeface="Calibri"/>
                <a:cs typeface="Times New Roman"/>
              </a:rPr>
              <a:t>sovány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Ženа</a:t>
            </a:r>
            <a:r>
              <a:rPr lang="sk-SK" dirty="0">
                <a:ea typeface="Calibri"/>
                <a:cs typeface="Times New Roman"/>
              </a:rPr>
              <a:t>, vážiaca 100 kilogramov, je tlstá.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nő 100 kilóval kövér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Muž</a:t>
            </a:r>
            <a:r>
              <a:rPr lang="sk-SK" dirty="0">
                <a:ea typeface="Calibri"/>
                <a:cs typeface="Times New Roman"/>
              </a:rPr>
              <a:t>, vážiaci 50 kilogramov, je chudý.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férfi 50 kilóval sovány.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Drahý</a:t>
            </a:r>
            <a:r>
              <a:rPr lang="hu-HU" sz="2400" dirty="0" smtClean="0"/>
              <a:t> a </a:t>
            </a:r>
            <a:r>
              <a:rPr lang="hu-HU" sz="2400" dirty="0" err="1" smtClean="0"/>
              <a:t>lacný</a:t>
            </a:r>
            <a:r>
              <a:rPr lang="hu-HU" sz="2400" dirty="0" smtClean="0"/>
              <a:t> - Drága </a:t>
            </a:r>
            <a:r>
              <a:rPr lang="hu-HU" sz="2400" dirty="0" smtClean="0"/>
              <a:t>és olcsó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drahý a lacný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drága </a:t>
            </a:r>
            <a:r>
              <a:rPr lang="sk-SK" dirty="0">
                <a:ea typeface="Calibri"/>
                <a:cs typeface="Times New Roman"/>
              </a:rPr>
              <a:t>és olcsó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Auto </a:t>
            </a:r>
            <a:r>
              <a:rPr lang="sk-SK" dirty="0">
                <a:ea typeface="Calibri"/>
                <a:cs typeface="Times New Roman"/>
              </a:rPr>
              <a:t>je drahé.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autó drága.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Noviny </a:t>
            </a:r>
            <a:r>
              <a:rPr lang="sk-SK" dirty="0">
                <a:ea typeface="Calibri"/>
                <a:cs typeface="Times New Roman"/>
              </a:rPr>
              <a:t>sú lacné.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újság olcsó.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smtClean="0"/>
              <a:t>Zápor - Tagadás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Nerozumiem tomu slovu.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értem a szót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Nerozumiem </a:t>
            </a:r>
            <a:r>
              <a:rPr lang="sk-SK" dirty="0">
                <a:ea typeface="Calibri"/>
                <a:cs typeface="Times New Roman"/>
              </a:rPr>
              <a:t>tej vete.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értem a mondatot.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Nerozumiem </a:t>
            </a:r>
            <a:r>
              <a:rPr lang="sk-SK" dirty="0">
                <a:ea typeface="Calibri"/>
                <a:cs typeface="Times New Roman"/>
              </a:rPr>
              <a:t>významu.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értem a jelentését.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už nechcem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Pavúk je škaredý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Noc je tmavá. 	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Ženа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tlstá.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až cez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víkend idem domov.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ešte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nie som hotový.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Dopň</a:t>
            </a:r>
            <a:r>
              <a:rPr lang="hu-HU" sz="2400" dirty="0"/>
              <a:t>!</a:t>
            </a:r>
            <a:r>
              <a:rPr lang="hu-HU" sz="2400" dirty="0" smtClean="0"/>
              <a:t> </a:t>
            </a:r>
            <a:r>
              <a:rPr lang="hu-HU" sz="2400" dirty="0" smtClean="0"/>
              <a:t>– </a:t>
            </a:r>
            <a:r>
              <a:rPr lang="hu-HU" sz="2400" dirty="0" smtClean="0"/>
              <a:t>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á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veta – ez a mondat, starý – öreg, bývať - lakni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Nerozumiem 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 értem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 ................ 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Náš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dedko je veľmi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mi nagyapánk nagyon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len jeden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mesiac tu 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Nem, még csak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hónapja.................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itt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err="1" smtClean="0"/>
              <a:t>Napíš</a:t>
            </a:r>
            <a:r>
              <a:rPr lang="hu-HU" sz="2400" dirty="0" smtClean="0"/>
              <a:t> 10 </a:t>
            </a:r>
            <a:r>
              <a:rPr lang="hu-HU" sz="2400" dirty="0" err="1" smtClean="0"/>
              <a:t>príkladov</a:t>
            </a:r>
            <a:r>
              <a:rPr lang="hu-HU" sz="2400" dirty="0" smtClean="0"/>
              <a:t> na </a:t>
            </a:r>
            <a:r>
              <a:rPr lang="hu-HU" sz="2400" dirty="0" err="1" smtClean="0"/>
              <a:t>slová</a:t>
            </a:r>
            <a:r>
              <a:rPr lang="hu-HU" sz="2400" dirty="0" smtClean="0"/>
              <a:t> </a:t>
            </a:r>
            <a:r>
              <a:rPr lang="hu-HU" sz="2400" dirty="0" err="1" smtClean="0"/>
              <a:t>opačného</a:t>
            </a:r>
            <a:r>
              <a:rPr lang="hu-HU" sz="2400" dirty="0" smtClean="0"/>
              <a:t> </a:t>
            </a:r>
            <a:r>
              <a:rPr lang="hu-HU" sz="2400" dirty="0" err="1" smtClean="0"/>
              <a:t>významu</a:t>
            </a:r>
            <a:r>
              <a:rPr lang="hu-HU" sz="2400" dirty="0" smtClean="0"/>
              <a:t>!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	   Írj 10 </a:t>
            </a:r>
            <a:r>
              <a:rPr lang="hu-HU" sz="2400" dirty="0" err="1" smtClean="0"/>
              <a:t>példat</a:t>
            </a:r>
            <a:r>
              <a:rPr lang="hu-HU" sz="2400" dirty="0" smtClean="0"/>
              <a:t> ellentétes jelentésű szavakra!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r>
              <a:rPr lang="hu-HU" dirty="0" smtClean="0"/>
              <a:t>	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učiteľ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tanár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Rozumiete </a:t>
            </a:r>
            <a:r>
              <a:rPr lang="sk-SK" dirty="0">
                <a:ea typeface="Calibri"/>
                <a:cs typeface="Times New Roman"/>
              </a:rPr>
              <a:t>učiteľovi?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Megérti </a:t>
            </a:r>
            <a:r>
              <a:rPr lang="sk-SK" dirty="0">
                <a:ea typeface="Calibri"/>
                <a:cs typeface="Times New Roman"/>
              </a:rPr>
              <a:t>ön a tanárt?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rozumiem mu dobre.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jól megértem őt.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učiteľka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tanárnő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Rozumiete </a:t>
            </a:r>
            <a:r>
              <a:rPr lang="sk-SK" dirty="0">
                <a:ea typeface="Calibri"/>
                <a:cs typeface="Times New Roman"/>
              </a:rPr>
              <a:t>učiteľke?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Megérti </a:t>
            </a:r>
            <a:r>
              <a:rPr lang="sk-SK" dirty="0">
                <a:ea typeface="Calibri"/>
                <a:cs typeface="Times New Roman"/>
              </a:rPr>
              <a:t>ön a tanárnőt?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rozumiem jej dobre.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jól megértem őt.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ľudia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emberek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Rozumiete </a:t>
            </a:r>
            <a:r>
              <a:rPr lang="sk-SK" dirty="0">
                <a:ea typeface="Calibri"/>
                <a:cs typeface="Times New Roman"/>
              </a:rPr>
              <a:t>ľuďom?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Megérti </a:t>
            </a:r>
            <a:r>
              <a:rPr lang="sk-SK" dirty="0">
                <a:ea typeface="Calibri"/>
                <a:cs typeface="Times New Roman"/>
              </a:rPr>
              <a:t>ön az embereket?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Nie, nerozumiem im veľmi dobre.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nem értem meg őket olyan jól.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priateľka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barátnő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priateľku?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barátnője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mám.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van egy barátnőm.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dcéra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lánya </a:t>
            </a:r>
            <a:r>
              <a:rPr lang="sk-SK" dirty="0" smtClean="0">
                <a:ea typeface="Calibri"/>
                <a:cs typeface="Times New Roman"/>
              </a:rPr>
              <a:t>valakinek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dcéru?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önnek lánya?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nemám.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nekem nincs.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ten prsteň drahý?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Drága </a:t>
            </a:r>
            <a:r>
              <a:rPr lang="sk-SK" dirty="0">
                <a:ea typeface="Calibri"/>
                <a:cs typeface="Times New Roman"/>
              </a:rPr>
              <a:t>a gyűrű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stojí len sto eur.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csak száz euróba kerül.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mám len päťdesiať.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nekem csak ötven 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Zápor - Tagadás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Si už hotový?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Kész </a:t>
            </a:r>
            <a:r>
              <a:rPr lang="sk-SK" dirty="0">
                <a:ea typeface="Calibri"/>
                <a:cs typeface="Times New Roman"/>
              </a:rPr>
              <a:t>vagy már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ešte nie.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még nem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hneď budem hotový.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mindjárt készen vagyok.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246</Words>
  <Application>Microsoft Office PowerPoint</Application>
  <PresentationFormat>Diavetítés a képernyőre (4:3 oldalarány)</PresentationFormat>
  <Paragraphs>238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Zápor - Tagadás</vt:lpstr>
      <vt:lpstr>Veľký a malý - Nagy és kicsi</vt:lpstr>
      <vt:lpstr>Tmavý a svetlý -  Sötét és világos </vt:lpstr>
      <vt:lpstr>Starý  a mladý - Öreg és fiatal</vt:lpstr>
      <vt:lpstr>Pekný a škaredý - Szép és csúnya</vt:lpstr>
      <vt:lpstr>Tlstý a chudý - Kövér és sovány</vt:lpstr>
      <vt:lpstr>Drahý a lacný - Drága és olcsó</vt:lpstr>
      <vt:lpstr>Prelož! – Fordítsd le!</vt:lpstr>
      <vt:lpstr>Prelož! – Fordítsd le!</vt:lpstr>
      <vt:lpstr>Dopň! – Egészítsd ki!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2014-01-12T10:55:34Z</dcterms:modified>
</cp:coreProperties>
</file>