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1" r:id="rId23"/>
    <p:sldId id="277" r:id="rId24"/>
    <p:sldId id="278" r:id="rId25"/>
    <p:sldId id="279" r:id="rId26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>
                <a:solidFill>
                  <a:prstClr val="black"/>
                </a:solidFill>
              </a:rPr>
              <a:pPr/>
              <a:t>22</a:t>
            </a:fld>
            <a:endParaRPr lang="hu-HU">
              <a:solidFill>
                <a:prstClr val="black"/>
              </a:solidFill>
            </a:endParaRPr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stanici</a:t>
            </a:r>
            <a:r>
              <a:rPr lang="hu-HU" sz="2800" dirty="0">
                <a:solidFill>
                  <a:prstClr val="black"/>
                </a:solidFill>
              </a:rPr>
              <a:t> – Az állomáson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Kde je lôžkový vozeň?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 hálókocsi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Lôžkový </a:t>
            </a:r>
            <a:r>
              <a:rPr lang="sk-SK" dirty="0">
                <a:ea typeface="Calibri"/>
                <a:cs typeface="Times New Roman"/>
              </a:rPr>
              <a:t>vozeň je na konci vlaku.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vonat végén van a hálókocsi.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kde je jedálenský vozeň? – Na začiatku.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van az étkezőkocsi? – Az elején.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stanici</a:t>
            </a:r>
            <a:r>
              <a:rPr lang="hu-HU" sz="2800" dirty="0">
                <a:solidFill>
                  <a:prstClr val="black"/>
                </a:solidFill>
              </a:rPr>
              <a:t> – Az állomáson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Môžem spať dole?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Aludhatok </a:t>
            </a:r>
            <a:r>
              <a:rPr lang="sk-SK" dirty="0">
                <a:ea typeface="Calibri"/>
                <a:cs typeface="Times New Roman"/>
              </a:rPr>
              <a:t>lent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Môžem </a:t>
            </a:r>
            <a:r>
              <a:rPr lang="sk-SK" dirty="0">
                <a:ea typeface="Calibri"/>
                <a:cs typeface="Times New Roman"/>
              </a:rPr>
              <a:t>spať v strede?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Aludhatok </a:t>
            </a:r>
            <a:r>
              <a:rPr lang="sk-SK" dirty="0">
                <a:ea typeface="Calibri"/>
                <a:cs typeface="Times New Roman"/>
              </a:rPr>
              <a:t>középen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Môžem </a:t>
            </a:r>
            <a:r>
              <a:rPr lang="sk-SK" dirty="0">
                <a:ea typeface="Calibri"/>
                <a:cs typeface="Times New Roman"/>
              </a:rPr>
              <a:t>spať hore?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Aludhatok </a:t>
            </a:r>
            <a:r>
              <a:rPr lang="sk-SK" dirty="0">
                <a:ea typeface="Calibri"/>
                <a:cs typeface="Times New Roman"/>
              </a:rPr>
              <a:t>fent? 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stanici</a:t>
            </a:r>
            <a:r>
              <a:rPr lang="hu-HU" sz="2800" dirty="0">
                <a:solidFill>
                  <a:prstClr val="black"/>
                </a:solidFill>
              </a:rPr>
              <a:t> – Az állomáson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Kedy budeme na hranici?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érünk a határra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Ako </a:t>
            </a:r>
            <a:r>
              <a:rPr lang="sk-SK" dirty="0">
                <a:ea typeface="Calibri"/>
                <a:cs typeface="Times New Roman"/>
              </a:rPr>
              <a:t>dlho trvá cesta do </a:t>
            </a:r>
            <a:r>
              <a:rPr lang="sk-SK" dirty="0" smtClean="0">
                <a:ea typeface="Calibri"/>
                <a:cs typeface="Times New Roman"/>
              </a:rPr>
              <a:t>Mukačeva?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Mennyi </a:t>
            </a:r>
            <a:r>
              <a:rPr lang="sk-SK" dirty="0">
                <a:ea typeface="Calibri"/>
                <a:cs typeface="Times New Roman"/>
              </a:rPr>
              <a:t>ideig tart az út </a:t>
            </a:r>
            <a:r>
              <a:rPr lang="sk-SK" dirty="0" smtClean="0">
                <a:ea typeface="Calibri"/>
                <a:cs typeface="Times New Roman"/>
              </a:rPr>
              <a:t>Munkácsig?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Má </a:t>
            </a:r>
            <a:r>
              <a:rPr lang="sk-SK" dirty="0">
                <a:ea typeface="Calibri"/>
                <a:cs typeface="Times New Roman"/>
              </a:rPr>
              <a:t>vlak meškanie?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Késik </a:t>
            </a:r>
            <a:r>
              <a:rPr lang="sk-SK" dirty="0">
                <a:ea typeface="Calibri"/>
                <a:cs typeface="Times New Roman"/>
              </a:rPr>
              <a:t>a vonat? 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stanici</a:t>
            </a:r>
            <a:r>
              <a:rPr lang="hu-HU" sz="2800" dirty="0">
                <a:solidFill>
                  <a:prstClr val="black"/>
                </a:solidFill>
              </a:rPr>
              <a:t> – Az állomáson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Máte niečo na čítanie?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valami olvasnivalója? 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Môžem </a:t>
            </a:r>
            <a:r>
              <a:rPr lang="sk-SK" dirty="0">
                <a:ea typeface="Calibri"/>
                <a:cs typeface="Times New Roman"/>
              </a:rPr>
              <a:t>tu dostať niečo na jedenie a </a:t>
            </a:r>
            <a:r>
              <a:rPr lang="sk-SK" dirty="0" smtClean="0">
                <a:ea typeface="Calibri"/>
                <a:cs typeface="Times New Roman"/>
              </a:rPr>
              <a:t>pitie?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Lehet </a:t>
            </a:r>
            <a:r>
              <a:rPr lang="sk-SK" dirty="0">
                <a:ea typeface="Calibri"/>
                <a:cs typeface="Times New Roman"/>
              </a:rPr>
              <a:t>itt valami enni- és innivalót kapni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Zobudili </a:t>
            </a:r>
            <a:r>
              <a:rPr lang="sk-SK" dirty="0">
                <a:ea typeface="Calibri"/>
                <a:cs typeface="Times New Roman"/>
              </a:rPr>
              <a:t>by ste ma o </a:t>
            </a:r>
            <a:r>
              <a:rPr lang="sk-SK" dirty="0" smtClean="0">
                <a:ea typeface="Calibri"/>
                <a:cs typeface="Times New Roman"/>
              </a:rPr>
              <a:t>siedmej?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Felkeltene </a:t>
            </a:r>
            <a:r>
              <a:rPr lang="sk-SK" dirty="0">
                <a:ea typeface="Calibri"/>
                <a:cs typeface="Times New Roman"/>
              </a:rPr>
              <a:t>kérem hét órakor?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/>
              <a:t>Na </a:t>
            </a:r>
            <a:r>
              <a:rPr lang="hu-HU" sz="2800" dirty="0" err="1"/>
              <a:t>cestách-</a:t>
            </a:r>
            <a:r>
              <a:rPr lang="hu-HU" sz="2800" dirty="0"/>
              <a:t> </a:t>
            </a:r>
            <a:r>
              <a:rPr lang="hu-HU" sz="2800" dirty="0" smtClean="0"/>
              <a:t>Az </a:t>
            </a:r>
            <a:r>
              <a:rPr lang="hu-HU" sz="2800" dirty="0"/>
              <a:t>utakon</a:t>
            </a:r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Jazdí na motorke.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motorral megy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Jazdí </a:t>
            </a:r>
            <a:r>
              <a:rPr lang="sk-SK" dirty="0">
                <a:ea typeface="Calibri"/>
                <a:cs typeface="Times New Roman"/>
              </a:rPr>
              <a:t>na bicykli.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biciklivel megy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Ide </a:t>
            </a:r>
            <a:r>
              <a:rPr lang="sk-SK" dirty="0">
                <a:ea typeface="Calibri"/>
                <a:cs typeface="Times New Roman"/>
              </a:rPr>
              <a:t>pešo.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gyalog megy.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cestách-</a:t>
            </a:r>
            <a:r>
              <a:rPr lang="hu-HU" sz="2800" dirty="0">
                <a:solidFill>
                  <a:prstClr val="black"/>
                </a:solidFill>
              </a:rPr>
              <a:t> Az utakon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Ide </a:t>
            </a:r>
            <a:r>
              <a:rPr lang="sk-SK" dirty="0">
                <a:ea typeface="Calibri"/>
                <a:cs typeface="Times New Roman"/>
              </a:rPr>
              <a:t>loďou.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hajózik</a:t>
            </a:r>
            <a:r>
              <a:rPr lang="sk-SK" dirty="0" smtClean="0">
                <a:ea typeface="Calibri"/>
                <a:cs typeface="Times New Roman"/>
              </a:rPr>
              <a:t>. Hajóval megy.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Ide </a:t>
            </a:r>
            <a:r>
              <a:rPr lang="sk-SK" dirty="0">
                <a:ea typeface="Calibri"/>
                <a:cs typeface="Times New Roman"/>
              </a:rPr>
              <a:t>člnom.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csónakázik. </a:t>
            </a:r>
            <a:r>
              <a:rPr lang="sk-SK" dirty="0" smtClean="0">
                <a:ea typeface="Calibri"/>
                <a:cs typeface="Times New Roman"/>
              </a:rPr>
              <a:t>Csónakkal megy.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Pláva</a:t>
            </a:r>
            <a:r>
              <a:rPr lang="sk-SK" dirty="0">
                <a:ea typeface="Calibri"/>
                <a:cs typeface="Times New Roman"/>
              </a:rPr>
              <a:t>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Ő </a:t>
            </a:r>
            <a:r>
              <a:rPr lang="sk-SK" dirty="0">
                <a:ea typeface="Calibri"/>
                <a:cs typeface="Times New Roman"/>
              </a:rPr>
              <a:t>úszik.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cestách-</a:t>
            </a:r>
            <a:r>
              <a:rPr lang="hu-HU" sz="2800" dirty="0">
                <a:solidFill>
                  <a:prstClr val="black"/>
                </a:solidFill>
              </a:rPr>
              <a:t> Az utakon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to tu nebezpečné?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Veszélyes </a:t>
            </a:r>
            <a:r>
              <a:rPr lang="sk-SK" dirty="0">
                <a:ea typeface="Calibri"/>
                <a:cs typeface="Times New Roman"/>
              </a:rPr>
              <a:t>ez itt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nebezpečné stopovať sám?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Veszélyes </a:t>
            </a:r>
            <a:r>
              <a:rPr lang="sk-SK" dirty="0">
                <a:ea typeface="Calibri"/>
                <a:cs typeface="Times New Roman"/>
              </a:rPr>
              <a:t>egyedül stoppolni?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nebezpečné prechádzať sa v noci?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Veszélyes </a:t>
            </a:r>
            <a:r>
              <a:rPr lang="sk-SK" dirty="0">
                <a:ea typeface="Calibri"/>
                <a:cs typeface="Times New Roman"/>
              </a:rPr>
              <a:t>este sétálni? 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cestách-</a:t>
            </a:r>
            <a:r>
              <a:rPr lang="hu-HU" sz="2800" dirty="0">
                <a:solidFill>
                  <a:prstClr val="black"/>
                </a:solidFill>
              </a:rPr>
              <a:t> Az utakon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Zablúdili </a:t>
            </a:r>
            <a:r>
              <a:rPr lang="sk-SK" dirty="0">
                <a:ea typeface="Calibri"/>
                <a:cs typeface="Times New Roman"/>
              </a:rPr>
              <a:t>sme.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Eltévedtünk.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Sme </a:t>
            </a:r>
            <a:r>
              <a:rPr lang="sk-SK" dirty="0">
                <a:ea typeface="Calibri"/>
                <a:cs typeface="Times New Roman"/>
              </a:rPr>
              <a:t>na nesprávnej ceste.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Rossz </a:t>
            </a:r>
            <a:r>
              <a:rPr lang="sk-SK" dirty="0">
                <a:ea typeface="Calibri"/>
                <a:cs typeface="Times New Roman"/>
              </a:rPr>
              <a:t>úton vagyunk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Musíme </a:t>
            </a:r>
            <a:r>
              <a:rPr lang="sk-SK" dirty="0">
                <a:ea typeface="Calibri"/>
                <a:cs typeface="Times New Roman"/>
              </a:rPr>
              <a:t>sa obrátiť.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Vissza </a:t>
            </a:r>
            <a:r>
              <a:rPr lang="sk-SK" dirty="0">
                <a:ea typeface="Calibri"/>
                <a:cs typeface="Times New Roman"/>
              </a:rPr>
              <a:t>kell fordulnunk.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cestách-</a:t>
            </a:r>
            <a:r>
              <a:rPr lang="hu-HU" sz="2800" dirty="0">
                <a:solidFill>
                  <a:prstClr val="black"/>
                </a:solidFill>
              </a:rPr>
              <a:t> Az utakon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Kde sa tu dá zaparkovať?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Hol </a:t>
            </a:r>
            <a:r>
              <a:rPr lang="sk-SK" dirty="0">
                <a:ea typeface="Calibri"/>
                <a:cs typeface="Times New Roman"/>
              </a:rPr>
              <a:t>lehet itt parkolni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tu nejaké parkovisko?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itt egy parkolóhely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Ako </a:t>
            </a:r>
            <a:r>
              <a:rPr lang="sk-SK" dirty="0">
                <a:ea typeface="Calibri"/>
                <a:cs typeface="Times New Roman"/>
              </a:rPr>
              <a:t>dlho sa tu dá parkovať?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Mennyi </a:t>
            </a:r>
            <a:r>
              <a:rPr lang="sk-SK" dirty="0">
                <a:ea typeface="Calibri"/>
                <a:cs typeface="Times New Roman"/>
              </a:rPr>
              <a:t>ideig lehet itt parkolni?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cestách-</a:t>
            </a:r>
            <a:r>
              <a:rPr lang="hu-HU" sz="2800" dirty="0">
                <a:solidFill>
                  <a:prstClr val="black"/>
                </a:solidFill>
              </a:rPr>
              <a:t> Az utakon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Lyžujete</a:t>
            </a:r>
            <a:r>
              <a:rPr lang="sk-SK" dirty="0">
                <a:ea typeface="Calibri"/>
                <a:cs typeface="Times New Roman"/>
              </a:rPr>
              <a:t>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Síel </a:t>
            </a:r>
            <a:r>
              <a:rPr lang="sk-SK" dirty="0">
                <a:ea typeface="Calibri"/>
                <a:cs typeface="Times New Roman"/>
              </a:rPr>
              <a:t>ön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Idete </a:t>
            </a:r>
            <a:r>
              <a:rPr lang="sk-SK" dirty="0">
                <a:ea typeface="Calibri"/>
                <a:cs typeface="Times New Roman"/>
              </a:rPr>
              <a:t>lyžiarskym vlekom hore?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 </a:t>
            </a:r>
            <a:r>
              <a:rPr lang="sk-SK" dirty="0">
                <a:ea typeface="Calibri"/>
                <a:cs typeface="Times New Roman"/>
              </a:rPr>
              <a:t>sílifttel megy fel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Dajú </a:t>
            </a:r>
            <a:r>
              <a:rPr lang="sk-SK" dirty="0">
                <a:ea typeface="Calibri"/>
                <a:cs typeface="Times New Roman"/>
              </a:rPr>
              <a:t>sa tu požičať lyže?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Lehet </a:t>
            </a:r>
            <a:r>
              <a:rPr lang="sk-SK" dirty="0">
                <a:ea typeface="Calibri"/>
                <a:cs typeface="Times New Roman"/>
              </a:rPr>
              <a:t>itt sífelszerelést kölcsönözni?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/>
              <a:t>Na </a:t>
            </a:r>
            <a:r>
              <a:rPr lang="hu-HU" sz="2800" dirty="0" err="1"/>
              <a:t>stanici</a:t>
            </a:r>
            <a:r>
              <a:rPr lang="hu-HU" sz="2800" dirty="0"/>
              <a:t> – </a:t>
            </a:r>
            <a:r>
              <a:rPr lang="hu-HU" sz="2800" dirty="0" smtClean="0"/>
              <a:t>Az állomáson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Kedy ide ďalší vlak do </a:t>
            </a:r>
            <a:r>
              <a:rPr lang="sk-SK" dirty="0" smtClean="0">
                <a:ea typeface="Calibri"/>
                <a:cs typeface="Times New Roman"/>
              </a:rPr>
              <a:t>Štúrova?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indul a következő vonat </a:t>
            </a:r>
            <a:r>
              <a:rPr lang="sk-SK" dirty="0" smtClean="0">
                <a:ea typeface="Calibri"/>
                <a:cs typeface="Times New Roman"/>
              </a:rPr>
              <a:t>Párkányba?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Kedy </a:t>
            </a:r>
            <a:r>
              <a:rPr lang="sk-SK" dirty="0">
                <a:ea typeface="Calibri"/>
                <a:cs typeface="Times New Roman"/>
              </a:rPr>
              <a:t>ide ďalší vlak do </a:t>
            </a:r>
            <a:r>
              <a:rPr lang="sk-SK" dirty="0" smtClean="0">
                <a:ea typeface="Calibri"/>
                <a:cs typeface="Times New Roman"/>
              </a:rPr>
              <a:t>Šiah?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indul a következő vonat </a:t>
            </a:r>
            <a:r>
              <a:rPr lang="sk-SK" dirty="0" smtClean="0">
                <a:ea typeface="Calibri"/>
                <a:cs typeface="Times New Roman"/>
              </a:rPr>
              <a:t>Ipolyságra?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Kedy </a:t>
            </a:r>
            <a:r>
              <a:rPr lang="sk-SK" dirty="0">
                <a:ea typeface="Calibri"/>
                <a:cs typeface="Times New Roman"/>
              </a:rPr>
              <a:t>ide ďalší vlak do </a:t>
            </a:r>
            <a:r>
              <a:rPr lang="sk-SK" dirty="0" smtClean="0">
                <a:ea typeface="Calibri"/>
                <a:cs typeface="Times New Roman"/>
              </a:rPr>
              <a:t>Levíc?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indul a következő vonat </a:t>
            </a:r>
            <a:r>
              <a:rPr lang="sk-SK" dirty="0" smtClean="0">
                <a:ea typeface="Calibri"/>
                <a:cs typeface="Times New Roman"/>
              </a:rPr>
              <a:t>Lévára? </a:t>
            </a: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Odpovedz</a:t>
            </a:r>
            <a:r>
              <a:rPr lang="hu-HU" sz="2800" dirty="0"/>
              <a:t>!</a:t>
            </a:r>
            <a:r>
              <a:rPr lang="hu-HU" sz="2800" dirty="0" smtClean="0"/>
              <a:t> – Válaszolj!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Zablúdili</a:t>
            </a:r>
            <a:r>
              <a:rPr lang="hu-HU" sz="2400" dirty="0" smtClean="0"/>
              <a:t> </a:t>
            </a:r>
            <a:r>
              <a:rPr lang="hu-HU" sz="2400" dirty="0" err="1" smtClean="0"/>
              <a:t>ste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……………….. .</a:t>
            </a:r>
          </a:p>
          <a:p>
            <a:endParaRPr lang="hu-HU" sz="2400" dirty="0"/>
          </a:p>
          <a:p>
            <a:r>
              <a:rPr lang="hu-HU" sz="2400" dirty="0" err="1" smtClean="0"/>
              <a:t>Chceli</a:t>
            </a:r>
            <a:r>
              <a:rPr lang="hu-HU" sz="2400" dirty="0" smtClean="0"/>
              <a:t> </a:t>
            </a:r>
            <a:r>
              <a:rPr lang="hu-HU" sz="2400" dirty="0" err="1" smtClean="0"/>
              <a:t>by</a:t>
            </a:r>
            <a:r>
              <a:rPr lang="hu-HU" sz="2400" dirty="0" smtClean="0"/>
              <a:t> </a:t>
            </a:r>
            <a:r>
              <a:rPr lang="hu-HU" sz="2400" dirty="0" err="1" smtClean="0"/>
              <a:t>ste</a:t>
            </a:r>
            <a:r>
              <a:rPr lang="hu-HU" sz="2400" dirty="0" smtClean="0"/>
              <a:t> </a:t>
            </a:r>
            <a:r>
              <a:rPr lang="hu-HU" sz="2400" dirty="0" err="1" smtClean="0"/>
              <a:t>lístok</a:t>
            </a:r>
            <a:r>
              <a:rPr lang="hu-HU" sz="2400" dirty="0" smtClean="0"/>
              <a:t> </a:t>
            </a:r>
            <a:r>
              <a:rPr lang="hu-HU" sz="2400" dirty="0" err="1" smtClean="0"/>
              <a:t>do</a:t>
            </a:r>
            <a:r>
              <a:rPr lang="hu-HU" sz="2400" dirty="0" smtClean="0"/>
              <a:t> </a:t>
            </a:r>
            <a:r>
              <a:rPr lang="hu-HU" sz="2400" dirty="0" err="1" smtClean="0"/>
              <a:t>Prahy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………………………………………… .</a:t>
            </a:r>
          </a:p>
          <a:p>
            <a:endParaRPr lang="hu-HU" sz="2400" dirty="0"/>
          </a:p>
          <a:p>
            <a:r>
              <a:rPr lang="hu-HU" sz="2400" dirty="0" err="1" smtClean="0"/>
              <a:t>Jazdíte</a:t>
            </a:r>
            <a:r>
              <a:rPr lang="hu-HU" sz="2400" dirty="0" smtClean="0"/>
              <a:t> na </a:t>
            </a:r>
            <a:r>
              <a:rPr lang="hu-HU" sz="2400" dirty="0" err="1" smtClean="0"/>
              <a:t>bicykli</a:t>
            </a:r>
            <a:r>
              <a:rPr lang="hu-HU" sz="2400" dirty="0" smtClean="0"/>
              <a:t>?</a:t>
            </a:r>
          </a:p>
          <a:p>
            <a:r>
              <a:rPr lang="hu-HU" sz="2400" dirty="0" smtClean="0"/>
              <a:t>………………………. .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Prelož</a:t>
            </a:r>
            <a:r>
              <a:rPr lang="hu-HU" sz="2800" dirty="0" smtClean="0"/>
              <a:t> – fordítsd le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Musíme prestupovať.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Ten vlak odchádza z druhej koľaje.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.................................................... .</a:t>
            </a:r>
          </a:p>
          <a:p>
            <a:endParaRPr lang="sk-SK" sz="2000" dirty="0">
              <a:solidFill>
                <a:prstClr val="black"/>
              </a:solidFill>
              <a:cs typeface="Times New Roman"/>
            </a:endParaRPr>
          </a:p>
          <a:p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Myslím si, že to je 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tvoje </a:t>
            </a:r>
            <a:r>
              <a:rPr lang="sk-SK" sz="2000" dirty="0">
                <a:solidFill>
                  <a:prstClr val="black"/>
                </a:solidFill>
                <a:ea typeface="Calibri"/>
                <a:cs typeface="Times New Roman"/>
              </a:rPr>
              <a:t>miesto</a:t>
            </a:r>
            <a:r>
              <a:rPr lang="sk-SK" sz="2000" dirty="0" smtClean="0">
                <a:solidFill>
                  <a:prstClr val="black"/>
                </a:solidFill>
                <a:ea typeface="Calibri"/>
                <a:cs typeface="Times New Roman"/>
              </a:rPr>
              <a:t>.</a:t>
            </a:r>
          </a:p>
          <a:p>
            <a:r>
              <a:rPr lang="sk-SK" sz="2000" dirty="0" smtClean="0">
                <a:solidFill>
                  <a:prstClr val="black"/>
                </a:solidFill>
                <a:cs typeface="Times New Roman"/>
              </a:rPr>
              <a:t>................................................. .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>
                <a:solidFill>
                  <a:prstClr val="black"/>
                </a:solidFill>
              </a:rPr>
              <a:t>Prelož</a:t>
            </a:r>
            <a:r>
              <a:rPr lang="hu-HU" sz="2800" dirty="0" smtClean="0">
                <a:solidFill>
                  <a:prstClr val="black"/>
                </a:solidFill>
              </a:rPr>
              <a:t>! </a:t>
            </a:r>
            <a:r>
              <a:rPr lang="hu-HU" sz="2800" dirty="0">
                <a:solidFill>
                  <a:prstClr val="black"/>
                </a:solidFill>
              </a:rPr>
              <a:t>– F</a:t>
            </a:r>
            <a:r>
              <a:rPr lang="hu-HU" sz="2800" dirty="0" smtClean="0">
                <a:solidFill>
                  <a:prstClr val="black"/>
                </a:solidFill>
              </a:rPr>
              <a:t>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r>
              <a:rPr lang="hu-HU" sz="2400" dirty="0" err="1" smtClean="0"/>
              <a:t>Vlak</a:t>
            </a:r>
            <a:r>
              <a:rPr lang="hu-HU" sz="2400" dirty="0" smtClean="0"/>
              <a:t> </a:t>
            </a:r>
            <a:r>
              <a:rPr lang="hu-HU" sz="2400" dirty="0" err="1" smtClean="0"/>
              <a:t>do</a:t>
            </a:r>
            <a:r>
              <a:rPr lang="hu-HU" sz="2400" dirty="0" smtClean="0"/>
              <a:t> </a:t>
            </a:r>
            <a:r>
              <a:rPr lang="hu-HU" sz="2400" dirty="0" err="1" smtClean="0"/>
              <a:t>Budapešti</a:t>
            </a:r>
            <a:r>
              <a:rPr lang="hu-HU" sz="2400" dirty="0" smtClean="0"/>
              <a:t> ide </a:t>
            </a:r>
            <a:r>
              <a:rPr lang="hu-HU" sz="2400" dirty="0" err="1" smtClean="0"/>
              <a:t>ráno</a:t>
            </a:r>
            <a:r>
              <a:rPr lang="hu-HU" sz="2400" dirty="0" smtClean="0"/>
              <a:t> o </a:t>
            </a:r>
            <a:r>
              <a:rPr lang="hu-HU" sz="2400" dirty="0" err="1" smtClean="0"/>
              <a:t>šiestej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……………………………………………………... .</a:t>
            </a:r>
          </a:p>
          <a:p>
            <a:endParaRPr lang="hu-HU" sz="2400" dirty="0" smtClean="0"/>
          </a:p>
          <a:p>
            <a:r>
              <a:rPr lang="hu-HU" sz="2400" dirty="0" err="1" smtClean="0"/>
              <a:t>Sedím</a:t>
            </a:r>
            <a:r>
              <a:rPr lang="hu-HU" sz="2400" dirty="0" smtClean="0"/>
              <a:t> na </a:t>
            </a:r>
            <a:r>
              <a:rPr lang="hu-HU" sz="2400" dirty="0" err="1" smtClean="0"/>
              <a:t>svojom</a:t>
            </a:r>
            <a:r>
              <a:rPr lang="hu-HU" sz="2400" dirty="0" smtClean="0"/>
              <a:t> </a:t>
            </a:r>
            <a:r>
              <a:rPr lang="hu-HU" sz="2400" dirty="0" err="1" smtClean="0"/>
              <a:t>mieste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…………………………………… .</a:t>
            </a:r>
          </a:p>
          <a:p>
            <a:endParaRPr lang="hu-HU" sz="2400" dirty="0"/>
          </a:p>
          <a:p>
            <a:r>
              <a:rPr lang="hu-HU" sz="2400" dirty="0" smtClean="0"/>
              <a:t> Som na </a:t>
            </a:r>
            <a:r>
              <a:rPr lang="hu-HU" sz="2400" dirty="0" err="1" smtClean="0"/>
              <a:t>správnej</a:t>
            </a:r>
            <a:r>
              <a:rPr lang="hu-HU" sz="2400" dirty="0" smtClean="0"/>
              <a:t> </a:t>
            </a:r>
            <a:r>
              <a:rPr lang="hu-HU" sz="2400" dirty="0" err="1" smtClean="0"/>
              <a:t>ceste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………………………………… 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520929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sz="2800" dirty="0" err="1" smtClean="0"/>
              <a:t>Napíš</a:t>
            </a:r>
            <a:r>
              <a:rPr lang="hu-HU" sz="2800" dirty="0" smtClean="0"/>
              <a:t> 10 </a:t>
            </a:r>
            <a:r>
              <a:rPr lang="hu-HU" sz="2800" dirty="0" err="1" smtClean="0"/>
              <a:t>viet</a:t>
            </a:r>
            <a:r>
              <a:rPr lang="hu-HU" sz="2800" dirty="0" smtClean="0"/>
              <a:t> o </a:t>
            </a:r>
            <a:r>
              <a:rPr lang="hu-HU" sz="2800" dirty="0" err="1" smtClean="0"/>
              <a:t>danej</a:t>
            </a:r>
            <a:r>
              <a:rPr lang="hu-HU" sz="2800" dirty="0" smtClean="0"/>
              <a:t> </a:t>
            </a:r>
            <a:r>
              <a:rPr lang="hu-HU" sz="2800" dirty="0" err="1" smtClean="0"/>
              <a:t>téme</a:t>
            </a:r>
            <a:r>
              <a:rPr lang="hu-HU" sz="2800" dirty="0" smtClean="0"/>
              <a:t>!</a:t>
            </a:r>
          </a:p>
          <a:p>
            <a:pPr marL="0" indent="0">
              <a:buNone/>
            </a:pPr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      Írj 10 mondatot az adott témáról!</a:t>
            </a:r>
          </a:p>
          <a:p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smtClean="0"/>
              <a:t>							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stanici</a:t>
            </a:r>
            <a:r>
              <a:rPr lang="hu-HU" sz="2800" dirty="0">
                <a:solidFill>
                  <a:prstClr val="black"/>
                </a:solidFill>
              </a:rPr>
              <a:t> – Az állomáson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 </a:t>
            </a:r>
            <a:r>
              <a:rPr lang="sk-SK" dirty="0">
                <a:ea typeface="Calibri"/>
                <a:cs typeface="Times New Roman"/>
              </a:rPr>
              <a:t>koľkej ide vlak do </a:t>
            </a:r>
            <a:r>
              <a:rPr lang="sk-SK" dirty="0" smtClean="0">
                <a:ea typeface="Calibri"/>
                <a:cs typeface="Times New Roman"/>
              </a:rPr>
              <a:t>Debrecína?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Hány </a:t>
            </a:r>
            <a:r>
              <a:rPr lang="sk-SK" dirty="0">
                <a:ea typeface="Calibri"/>
                <a:cs typeface="Times New Roman"/>
              </a:rPr>
              <a:t>órakor indul a vonat </a:t>
            </a:r>
            <a:r>
              <a:rPr lang="sk-SK" dirty="0" smtClean="0">
                <a:ea typeface="Calibri"/>
                <a:cs typeface="Times New Roman"/>
              </a:rPr>
              <a:t>Debrecenbe?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 </a:t>
            </a:r>
            <a:r>
              <a:rPr lang="sk-SK" dirty="0">
                <a:ea typeface="Calibri"/>
                <a:cs typeface="Times New Roman"/>
              </a:rPr>
              <a:t>koľkej ide vlak do </a:t>
            </a:r>
            <a:r>
              <a:rPr lang="sk-SK" dirty="0" smtClean="0">
                <a:ea typeface="Calibri"/>
                <a:cs typeface="Times New Roman"/>
              </a:rPr>
              <a:t>Békéšskej Čaby?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Hány </a:t>
            </a:r>
            <a:r>
              <a:rPr lang="sk-SK" dirty="0">
                <a:ea typeface="Calibri"/>
                <a:cs typeface="Times New Roman"/>
              </a:rPr>
              <a:t>órakor indul a vonat </a:t>
            </a:r>
            <a:r>
              <a:rPr lang="sk-SK" dirty="0" smtClean="0">
                <a:ea typeface="Calibri"/>
                <a:cs typeface="Times New Roman"/>
              </a:rPr>
              <a:t>Békéscsabára?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O </a:t>
            </a:r>
            <a:r>
              <a:rPr lang="sk-SK" dirty="0">
                <a:ea typeface="Calibri"/>
                <a:cs typeface="Times New Roman"/>
              </a:rPr>
              <a:t>koľkej ide vlak do </a:t>
            </a:r>
            <a:r>
              <a:rPr lang="sk-SK" dirty="0" smtClean="0">
                <a:ea typeface="Calibri"/>
                <a:cs typeface="Times New Roman"/>
              </a:rPr>
              <a:t>Sarvašu?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Hány </a:t>
            </a:r>
            <a:r>
              <a:rPr lang="sk-SK" dirty="0">
                <a:ea typeface="Calibri"/>
                <a:cs typeface="Times New Roman"/>
              </a:rPr>
              <a:t>órakor indul a vonat </a:t>
            </a:r>
            <a:r>
              <a:rPr lang="sk-SK" dirty="0" smtClean="0">
                <a:ea typeface="Calibri"/>
                <a:cs typeface="Times New Roman"/>
              </a:rPr>
              <a:t>Szarvasra? </a:t>
            </a:r>
            <a:r>
              <a:rPr lang="sk-SK" dirty="0">
                <a:ea typeface="Calibri"/>
                <a:cs typeface="Times New Roman"/>
              </a:rPr>
              <a:t>	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stanici</a:t>
            </a:r>
            <a:r>
              <a:rPr lang="hu-HU" sz="2800" dirty="0">
                <a:solidFill>
                  <a:prstClr val="black"/>
                </a:solidFill>
              </a:rPr>
              <a:t> – Az állomáson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 </a:t>
            </a:r>
            <a:r>
              <a:rPr lang="sk-SK" dirty="0">
                <a:ea typeface="Calibri"/>
                <a:cs typeface="Times New Roman"/>
              </a:rPr>
              <a:t>/-a by som lístok do </a:t>
            </a:r>
            <a:r>
              <a:rPr lang="sk-SK" dirty="0" smtClean="0">
                <a:ea typeface="Calibri"/>
                <a:cs typeface="Times New Roman"/>
              </a:rPr>
              <a:t>Viedne.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solidFill>
                  <a:prstClr val="black"/>
                </a:solidFill>
                <a:ea typeface="Calibri"/>
                <a:cs typeface="Times New Roman"/>
              </a:rPr>
              <a:t>Szeretnék </a:t>
            </a: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jegyet </a:t>
            </a:r>
            <a:r>
              <a:rPr lang="sk-SK" dirty="0" smtClean="0">
                <a:ea typeface="Calibri"/>
                <a:cs typeface="Times New Roman"/>
              </a:rPr>
              <a:t>Bécsbe.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 </a:t>
            </a:r>
            <a:r>
              <a:rPr lang="sk-SK" dirty="0">
                <a:ea typeface="Calibri"/>
                <a:cs typeface="Times New Roman"/>
              </a:rPr>
              <a:t>/-a by som lístok do Prahy.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jegyet Prágába.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 </a:t>
            </a:r>
            <a:r>
              <a:rPr lang="sk-SK" dirty="0">
                <a:ea typeface="Calibri"/>
                <a:cs typeface="Times New Roman"/>
              </a:rPr>
              <a:t>/-a by som lístok do </a:t>
            </a:r>
            <a:r>
              <a:rPr lang="sk-SK" dirty="0" smtClean="0">
                <a:ea typeface="Calibri"/>
                <a:cs typeface="Times New Roman"/>
              </a:rPr>
              <a:t>Komárna.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Szeretnék </a:t>
            </a:r>
            <a:r>
              <a:rPr lang="sk-SK" dirty="0">
                <a:ea typeface="Calibri"/>
                <a:cs typeface="Times New Roman"/>
              </a:rPr>
              <a:t>egy jegyet </a:t>
            </a:r>
            <a:r>
              <a:rPr lang="sk-SK" dirty="0" smtClean="0">
                <a:ea typeface="Calibri"/>
                <a:cs typeface="Times New Roman"/>
              </a:rPr>
              <a:t>Komáromba. </a:t>
            </a: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stanici</a:t>
            </a:r>
            <a:r>
              <a:rPr lang="hu-HU" sz="2800" dirty="0">
                <a:solidFill>
                  <a:prstClr val="black"/>
                </a:solidFill>
              </a:rPr>
              <a:t> – Az állomáson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Kedy príde ten vlak do Viedne?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érkezik meg a vonat Bécsbe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Kedy </a:t>
            </a:r>
            <a:r>
              <a:rPr lang="sk-SK" dirty="0">
                <a:ea typeface="Calibri"/>
                <a:cs typeface="Times New Roman"/>
              </a:rPr>
              <a:t>príde ten vlak do </a:t>
            </a:r>
            <a:r>
              <a:rPr lang="sk-SK" dirty="0" smtClean="0">
                <a:ea typeface="Calibri"/>
                <a:cs typeface="Times New Roman"/>
              </a:rPr>
              <a:t>Nových Zámkov?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érkezik meg a vonat </a:t>
            </a:r>
            <a:r>
              <a:rPr lang="sk-SK" dirty="0" smtClean="0">
                <a:ea typeface="Calibri"/>
                <a:cs typeface="Times New Roman"/>
              </a:rPr>
              <a:t>Érsekújvárba?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Kedy </a:t>
            </a:r>
            <a:r>
              <a:rPr lang="sk-SK" dirty="0">
                <a:ea typeface="Calibri"/>
                <a:cs typeface="Times New Roman"/>
              </a:rPr>
              <a:t>príde ten vlak do </a:t>
            </a:r>
            <a:r>
              <a:rPr lang="sk-SK" dirty="0" smtClean="0">
                <a:ea typeface="Calibri"/>
                <a:cs typeface="Times New Roman"/>
              </a:rPr>
              <a:t>Šale?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érkezik meg a vonat </a:t>
            </a:r>
            <a:r>
              <a:rPr lang="sk-SK" dirty="0" smtClean="0">
                <a:ea typeface="Calibri"/>
                <a:cs typeface="Times New Roman"/>
              </a:rPr>
              <a:t>Vágsellyére? 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stanici</a:t>
            </a:r>
            <a:r>
              <a:rPr lang="hu-HU" sz="2800" dirty="0">
                <a:solidFill>
                  <a:prstClr val="black"/>
                </a:solidFill>
              </a:rPr>
              <a:t> – Az állomáson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Musím prestupovať?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Át </a:t>
            </a:r>
            <a:r>
              <a:rPr lang="sk-SK" dirty="0">
                <a:ea typeface="Calibri"/>
                <a:cs typeface="Times New Roman"/>
              </a:rPr>
              <a:t>kell szállnom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Z </a:t>
            </a:r>
            <a:r>
              <a:rPr lang="sk-SK" dirty="0">
                <a:ea typeface="Calibri"/>
                <a:cs typeface="Times New Roman"/>
              </a:rPr>
              <a:t>ktorej koľaje odchádza ten vlak?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Melyik </a:t>
            </a:r>
            <a:r>
              <a:rPr lang="sk-SK" dirty="0">
                <a:ea typeface="Calibri"/>
                <a:cs typeface="Times New Roman"/>
              </a:rPr>
              <a:t>vágányról indul a vonat? </a:t>
            </a:r>
            <a:endParaRPr lang="sk-SK" dirty="0" smtClean="0">
              <a:ea typeface="Calibri"/>
              <a:cs typeface="Times New Roman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Je </a:t>
            </a:r>
            <a:r>
              <a:rPr lang="sk-SK" dirty="0">
                <a:ea typeface="Calibri"/>
                <a:cs typeface="Times New Roman"/>
              </a:rPr>
              <a:t>vo vlaku lôžkový vozeň?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Van </a:t>
            </a:r>
            <a:r>
              <a:rPr lang="sk-SK" dirty="0">
                <a:ea typeface="Calibri"/>
                <a:cs typeface="Times New Roman"/>
              </a:rPr>
              <a:t>hálókocsi a vonaton?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stanici</a:t>
            </a:r>
            <a:r>
              <a:rPr lang="hu-HU" sz="2800" dirty="0">
                <a:solidFill>
                  <a:prstClr val="black"/>
                </a:solidFill>
              </a:rPr>
              <a:t> – Az állomáson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 </a:t>
            </a:r>
            <a:r>
              <a:rPr lang="sk-SK" dirty="0">
                <a:ea typeface="Calibri"/>
                <a:cs typeface="Times New Roman"/>
              </a:rPr>
              <a:t>/-a by som len jednosmerný lístok do </a:t>
            </a:r>
            <a:r>
              <a:rPr lang="sk-SK" dirty="0" smtClean="0">
                <a:ea typeface="Calibri"/>
                <a:cs typeface="Times New Roman"/>
              </a:rPr>
              <a:t>Győru.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Én </a:t>
            </a:r>
            <a:r>
              <a:rPr lang="sk-SK" dirty="0">
                <a:ea typeface="Calibri"/>
                <a:cs typeface="Times New Roman"/>
              </a:rPr>
              <a:t>csak egy odautat szeretnék </a:t>
            </a:r>
            <a:r>
              <a:rPr lang="sk-SK" dirty="0" smtClean="0">
                <a:ea typeface="Calibri"/>
                <a:cs typeface="Times New Roman"/>
              </a:rPr>
              <a:t>Győrbe.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Chcel </a:t>
            </a:r>
            <a:r>
              <a:rPr lang="sk-SK" dirty="0">
                <a:ea typeface="Calibri"/>
                <a:cs typeface="Times New Roman"/>
              </a:rPr>
              <a:t>/-a by som spiatočný cestovný lístok do </a:t>
            </a:r>
            <a:r>
              <a:rPr lang="sk-SK" dirty="0" smtClean="0">
                <a:ea typeface="Calibri"/>
                <a:cs typeface="Times New Roman"/>
              </a:rPr>
              <a:t>Siófoku.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Egy </a:t>
            </a:r>
            <a:r>
              <a:rPr lang="sk-SK" dirty="0">
                <a:ea typeface="Calibri"/>
                <a:cs typeface="Times New Roman"/>
              </a:rPr>
              <a:t>retúrjegyet kérek </a:t>
            </a:r>
            <a:r>
              <a:rPr lang="sk-SK" dirty="0" smtClean="0">
                <a:ea typeface="Calibri"/>
                <a:cs typeface="Times New Roman"/>
              </a:rPr>
              <a:t>Siófokra.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Koľko </a:t>
            </a:r>
            <a:r>
              <a:rPr lang="sk-SK" dirty="0">
                <a:ea typeface="Calibri"/>
                <a:cs typeface="Times New Roman"/>
              </a:rPr>
              <a:t>stojí miesto v lôžkovom vozni?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Mennyibe </a:t>
            </a:r>
            <a:r>
              <a:rPr lang="sk-SK" dirty="0">
                <a:ea typeface="Calibri"/>
                <a:cs typeface="Times New Roman"/>
              </a:rPr>
              <a:t>kerül egy hely a hálókocsiban?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stanici</a:t>
            </a:r>
            <a:r>
              <a:rPr lang="hu-HU" sz="2800" dirty="0">
                <a:solidFill>
                  <a:prstClr val="black"/>
                </a:solidFill>
              </a:rPr>
              <a:t> – Az állomáson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Je to vlak do </a:t>
            </a:r>
            <a:r>
              <a:rPr lang="sk-SK" dirty="0" smtClean="0">
                <a:ea typeface="Calibri"/>
                <a:cs typeface="Times New Roman"/>
              </a:rPr>
              <a:t>Budapešti?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Ez </a:t>
            </a:r>
            <a:r>
              <a:rPr lang="sk-SK" dirty="0">
                <a:ea typeface="Calibri"/>
                <a:cs typeface="Times New Roman"/>
              </a:rPr>
              <a:t>a vonat megy </a:t>
            </a:r>
            <a:r>
              <a:rPr lang="sk-SK" dirty="0" smtClean="0">
                <a:ea typeface="Calibri"/>
                <a:cs typeface="Times New Roman"/>
              </a:rPr>
              <a:t>Budapestre? 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Kedy </a:t>
            </a:r>
            <a:r>
              <a:rPr lang="sk-SK" dirty="0">
                <a:ea typeface="Calibri"/>
                <a:cs typeface="Times New Roman"/>
              </a:rPr>
              <a:t>odchádza vlak?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indul a vonat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Kedy </a:t>
            </a:r>
            <a:r>
              <a:rPr lang="sk-SK" dirty="0">
                <a:ea typeface="Calibri"/>
                <a:cs typeface="Times New Roman"/>
              </a:rPr>
              <a:t>príde vlak do </a:t>
            </a:r>
            <a:r>
              <a:rPr lang="sk-SK" dirty="0" smtClean="0">
                <a:ea typeface="Calibri"/>
                <a:cs typeface="Times New Roman"/>
              </a:rPr>
              <a:t>Bratislavy? </a:t>
            </a:r>
            <a:r>
              <a:rPr lang="sk-SK" dirty="0">
                <a:ea typeface="Calibri"/>
                <a:cs typeface="Times New Roman"/>
              </a:rPr>
              <a:t>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Mikor </a:t>
            </a:r>
            <a:r>
              <a:rPr lang="sk-SK" dirty="0">
                <a:ea typeface="Calibri"/>
                <a:cs typeface="Times New Roman"/>
              </a:rPr>
              <a:t>érkezik meg a vonat </a:t>
            </a:r>
            <a:r>
              <a:rPr lang="sk-SK" dirty="0" smtClean="0">
                <a:ea typeface="Calibri"/>
                <a:cs typeface="Times New Roman"/>
              </a:rPr>
              <a:t>Pozsonyba? </a:t>
            </a:r>
            <a:endParaRPr lang="sk-SK" dirty="0">
              <a:ea typeface="Calibri"/>
              <a:cs typeface="Times New Roman"/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>
                <a:solidFill>
                  <a:prstClr val="black"/>
                </a:solidFill>
              </a:rPr>
              <a:t>Na </a:t>
            </a:r>
            <a:r>
              <a:rPr lang="hu-HU" sz="2800" dirty="0" err="1">
                <a:solidFill>
                  <a:prstClr val="black"/>
                </a:solidFill>
              </a:rPr>
              <a:t>stanici</a:t>
            </a:r>
            <a:r>
              <a:rPr lang="hu-HU" sz="2800" dirty="0">
                <a:solidFill>
                  <a:prstClr val="black"/>
                </a:solidFill>
              </a:rPr>
              <a:t> – Az állomáson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>
                <a:ea typeface="Calibri"/>
                <a:cs typeface="Times New Roman"/>
              </a:rPr>
              <a:t>Prepáčte, môžem prejsť?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Bocsánat</a:t>
            </a:r>
            <a:r>
              <a:rPr lang="sk-SK" dirty="0">
                <a:ea typeface="Calibri"/>
                <a:cs typeface="Times New Roman"/>
              </a:rPr>
              <a:t>, elmehetek ön mellett</a:t>
            </a:r>
            <a:r>
              <a:rPr lang="sk-SK" dirty="0" smtClean="0">
                <a:ea typeface="Calibri"/>
                <a:cs typeface="Times New Roman"/>
              </a:rPr>
              <a:t>?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Myslím </a:t>
            </a:r>
            <a:r>
              <a:rPr lang="sk-SK" dirty="0">
                <a:ea typeface="Calibri"/>
                <a:cs typeface="Times New Roman"/>
              </a:rPr>
              <a:t>si, že to je moje miesto.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Azt </a:t>
            </a:r>
            <a:r>
              <a:rPr lang="sk-SK" dirty="0">
                <a:ea typeface="Calibri"/>
                <a:cs typeface="Times New Roman"/>
              </a:rPr>
              <a:t>hiszem, ez az én helyem</a:t>
            </a:r>
            <a:r>
              <a:rPr lang="sk-SK" dirty="0" smtClean="0">
                <a:ea typeface="Calibri"/>
                <a:cs typeface="Times New Roman"/>
              </a:rPr>
              <a:t>.</a:t>
            </a: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sk-SK" dirty="0" smtClean="0">
                <a:ea typeface="Calibri"/>
                <a:cs typeface="Times New Roman"/>
              </a:rPr>
              <a:t> </a:t>
            </a:r>
            <a:endParaRPr lang="sk-SK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Myslím</a:t>
            </a:r>
            <a:r>
              <a:rPr lang="sk-SK" dirty="0">
                <a:ea typeface="Calibri"/>
                <a:cs typeface="Times New Roman"/>
              </a:rPr>
              <a:t>, že sedíte na mojom mieste. 	</a:t>
            </a:r>
            <a:endParaRPr lang="sk-SK" dirty="0" smtClean="0"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sk-SK" dirty="0" smtClean="0">
                <a:ea typeface="Calibri"/>
                <a:cs typeface="Times New Roman"/>
              </a:rPr>
              <a:t>Azt </a:t>
            </a:r>
            <a:r>
              <a:rPr lang="sk-SK" dirty="0">
                <a:ea typeface="Calibri"/>
                <a:cs typeface="Times New Roman"/>
              </a:rPr>
              <a:t>hiszem, ön az én helyemen ül. 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291</Words>
  <Application>Microsoft Office PowerPoint</Application>
  <PresentationFormat>Prezentácia na obrazovke (4:3)</PresentationFormat>
  <Paragraphs>235</Paragraphs>
  <Slides>25</Slides>
  <Notes>25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25</vt:i4>
      </vt:variant>
    </vt:vector>
  </HeadingPairs>
  <TitlesOfParts>
    <vt:vector size="26" baseType="lpstr">
      <vt:lpstr>Office-téma</vt:lpstr>
      <vt:lpstr>Prezentácia programu PowerPoint</vt:lpstr>
      <vt:lpstr>Na stanici – Az állomáson</vt:lpstr>
      <vt:lpstr>Na stanici – Az állomáson</vt:lpstr>
      <vt:lpstr>Na stanici – Az állomáson</vt:lpstr>
      <vt:lpstr>Na stanici – Az állomáson</vt:lpstr>
      <vt:lpstr>Na stanici – Az állomáson</vt:lpstr>
      <vt:lpstr>Na stanici – Az állomáson</vt:lpstr>
      <vt:lpstr>Na stanici – Az állomáson</vt:lpstr>
      <vt:lpstr>Na stanici – Az állomáson</vt:lpstr>
      <vt:lpstr>Na stanici – Az állomáson</vt:lpstr>
      <vt:lpstr>Na stanici – Az állomáson</vt:lpstr>
      <vt:lpstr>Na stanici – Az állomáson</vt:lpstr>
      <vt:lpstr>Na stanici – Az állomáson</vt:lpstr>
      <vt:lpstr>Na cestách- Az utakon</vt:lpstr>
      <vt:lpstr>Na cestách- Az utakon</vt:lpstr>
      <vt:lpstr>Na cestách- Az utakon</vt:lpstr>
      <vt:lpstr>Na cestách- Az utakon</vt:lpstr>
      <vt:lpstr>Na cestách- Az utakon</vt:lpstr>
      <vt:lpstr>Na cestách- Az utakon</vt:lpstr>
      <vt:lpstr>Odpovedz! – Válaszolj!</vt:lpstr>
      <vt:lpstr>Prelož – fordítsd le</vt:lpstr>
      <vt:lpstr>Prelož! – Fordítsd le!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14</cp:revision>
  <cp:lastPrinted>2014-01-31T07:24:24Z</cp:lastPrinted>
  <dcterms:created xsi:type="dcterms:W3CDTF">2013-03-28T07:15:55Z</dcterms:created>
  <dcterms:modified xsi:type="dcterms:W3CDTF">2014-01-31T07:25:07Z</dcterms:modified>
</cp:coreProperties>
</file>