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chcieť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tu zostať?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akarsz maradni?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tu jesť?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akarsz enni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tu spať?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akarsz aludni?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chcieť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Chcete zajtra odcestovať?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el akar indulni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zostať do zajtra?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 </a:t>
            </a:r>
            <a:r>
              <a:rPr lang="sk-SK" dirty="0">
                <a:ea typeface="Calibri"/>
                <a:cs typeface="Times New Roman"/>
              </a:rPr>
              <a:t>holnapig maradni?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zaplatiť účet až zajtra?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akarja a számlát kifizetni?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chcieť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Chcete ísť na diskotéku?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Akartok </a:t>
            </a:r>
            <a:r>
              <a:rPr lang="sk-SK" dirty="0">
                <a:ea typeface="Calibri"/>
                <a:cs typeface="Times New Roman"/>
              </a:rPr>
              <a:t>diszkóba menni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ísť do kina?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Akartok </a:t>
            </a:r>
            <a:r>
              <a:rPr lang="sk-SK" dirty="0">
                <a:ea typeface="Calibri"/>
                <a:cs typeface="Times New Roman"/>
              </a:rPr>
              <a:t>moziba menni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ísť do kaviarne?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Akartok </a:t>
            </a:r>
            <a:r>
              <a:rPr lang="sk-SK" dirty="0">
                <a:ea typeface="Calibri"/>
                <a:cs typeface="Times New Roman"/>
              </a:rPr>
              <a:t>a kávéházba menni?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 smtClean="0"/>
              <a:t>musieť</a:t>
            </a:r>
            <a:r>
              <a:rPr lang="hu-HU" sz="2400" dirty="0" smtClean="0"/>
              <a:t> - valamit </a:t>
            </a:r>
            <a:r>
              <a:rPr lang="hu-HU" sz="2400" dirty="0"/>
              <a:t>meg kell tenni, csinálni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musieť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kelleni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 </a:t>
            </a:r>
            <a:r>
              <a:rPr lang="sk-SK" dirty="0">
                <a:ea typeface="Calibri"/>
                <a:cs typeface="Times New Roman"/>
              </a:rPr>
              <a:t>odoslať list.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 </a:t>
            </a:r>
            <a:r>
              <a:rPr lang="sk-SK" dirty="0">
                <a:ea typeface="Calibri"/>
                <a:cs typeface="Times New Roman"/>
              </a:rPr>
              <a:t>kell küldenem a levelet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 </a:t>
            </a:r>
            <a:r>
              <a:rPr lang="sk-SK" dirty="0">
                <a:ea typeface="Calibri"/>
                <a:cs typeface="Times New Roman"/>
              </a:rPr>
              <a:t>zaplatiť hotel.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kell fizetnem a szállodát.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musieť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meg kell tenni, csinálni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Musíš </a:t>
            </a:r>
            <a:r>
              <a:rPr lang="sk-SK" dirty="0">
                <a:ea typeface="Calibri"/>
                <a:cs typeface="Times New Roman"/>
              </a:rPr>
              <a:t>vstať 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Korán </a:t>
            </a:r>
            <a:r>
              <a:rPr lang="sk-SK" dirty="0">
                <a:ea typeface="Calibri"/>
                <a:cs typeface="Times New Roman"/>
              </a:rPr>
              <a:t>kell kelned.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Musíš </a:t>
            </a:r>
            <a:r>
              <a:rPr lang="sk-SK" dirty="0">
                <a:ea typeface="Calibri"/>
                <a:cs typeface="Times New Roman"/>
              </a:rPr>
              <a:t>veľa pracovať.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Sokat </a:t>
            </a:r>
            <a:r>
              <a:rPr lang="sk-SK" dirty="0">
                <a:ea typeface="Calibri"/>
                <a:cs typeface="Times New Roman"/>
              </a:rPr>
              <a:t>kell dolgoznod.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Musíš </a:t>
            </a:r>
            <a:r>
              <a:rPr lang="sk-SK" dirty="0">
                <a:ea typeface="Calibri"/>
                <a:cs typeface="Times New Roman"/>
              </a:rPr>
              <a:t>byť dochvíľny.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Pontosnak </a:t>
            </a:r>
            <a:r>
              <a:rPr lang="sk-SK" dirty="0">
                <a:ea typeface="Calibri"/>
                <a:cs typeface="Times New Roman"/>
              </a:rPr>
              <a:t>kell lenned.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musieť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meg kell tenni, csinálni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Musí tankovať.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Tankolnia </a:t>
            </a:r>
            <a:r>
              <a:rPr lang="sk-SK" dirty="0">
                <a:ea typeface="Calibri"/>
                <a:cs typeface="Times New Roman"/>
              </a:rPr>
              <a:t>kell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 </a:t>
            </a:r>
            <a:r>
              <a:rPr lang="sk-SK" dirty="0">
                <a:ea typeface="Calibri"/>
                <a:cs typeface="Times New Roman"/>
              </a:rPr>
              <a:t>opraviť auto.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 </a:t>
            </a:r>
            <a:r>
              <a:rPr lang="sk-SK" dirty="0">
                <a:ea typeface="Calibri"/>
                <a:cs typeface="Times New Roman"/>
              </a:rPr>
              <a:t>kell javítania az autót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 </a:t>
            </a:r>
            <a:r>
              <a:rPr lang="sk-SK" dirty="0">
                <a:ea typeface="Calibri"/>
                <a:cs typeface="Times New Roman"/>
              </a:rPr>
              <a:t>umyť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 </a:t>
            </a:r>
            <a:r>
              <a:rPr lang="sk-SK" dirty="0">
                <a:ea typeface="Calibri"/>
                <a:cs typeface="Times New Roman"/>
              </a:rPr>
              <a:t>kell mosnia az autót.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musieť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meg kell tenni, csinálni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Musí nakupovať.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 </a:t>
            </a:r>
            <a:r>
              <a:rPr lang="sk-SK" dirty="0">
                <a:ea typeface="Calibri"/>
                <a:cs typeface="Times New Roman"/>
              </a:rPr>
              <a:t>kell vásárolnia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 </a:t>
            </a:r>
            <a:r>
              <a:rPr lang="sk-SK" dirty="0">
                <a:ea typeface="Calibri"/>
                <a:cs typeface="Times New Roman"/>
              </a:rPr>
              <a:t>vyčistiť byt.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kell takarítania a lakást.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 </a:t>
            </a:r>
            <a:r>
              <a:rPr lang="sk-SK" dirty="0">
                <a:ea typeface="Calibri"/>
                <a:cs typeface="Times New Roman"/>
              </a:rPr>
              <a:t>vyprať bielizeň.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kell mosnia a ruhákat.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musieť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meg kell tenni, csinálni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Musíme </a:t>
            </a:r>
            <a:r>
              <a:rPr lang="sk-SK" dirty="0">
                <a:ea typeface="Calibri"/>
                <a:cs typeface="Times New Roman"/>
              </a:rPr>
              <a:t>ísť </a:t>
            </a:r>
            <a:r>
              <a:rPr lang="sk-SK" dirty="0" smtClean="0">
                <a:ea typeface="Calibri"/>
                <a:cs typeface="Times New Roman"/>
              </a:rPr>
              <a:t>hneď </a:t>
            </a:r>
            <a:r>
              <a:rPr lang="sk-SK" dirty="0">
                <a:ea typeface="Calibri"/>
                <a:cs typeface="Times New Roman"/>
              </a:rPr>
              <a:t>do školy.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Mindjárt </a:t>
            </a:r>
            <a:r>
              <a:rPr lang="sk-SK" dirty="0">
                <a:ea typeface="Calibri"/>
                <a:cs typeface="Times New Roman"/>
              </a:rPr>
              <a:t>mennünk kell az iskolába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Musíme </a:t>
            </a:r>
            <a:r>
              <a:rPr lang="sk-SK" dirty="0">
                <a:ea typeface="Calibri"/>
                <a:cs typeface="Times New Roman"/>
              </a:rPr>
              <a:t>ísť </a:t>
            </a:r>
            <a:r>
              <a:rPr lang="sk-SK" dirty="0" smtClean="0">
                <a:ea typeface="Calibri"/>
                <a:cs typeface="Times New Roman"/>
              </a:rPr>
              <a:t>hneď </a:t>
            </a:r>
            <a:r>
              <a:rPr lang="sk-SK" dirty="0">
                <a:ea typeface="Calibri"/>
                <a:cs typeface="Times New Roman"/>
              </a:rPr>
              <a:t>do práce.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Mindjárt </a:t>
            </a:r>
            <a:r>
              <a:rPr lang="sk-SK" dirty="0">
                <a:ea typeface="Calibri"/>
                <a:cs typeface="Times New Roman"/>
              </a:rPr>
              <a:t>mennünk kell </a:t>
            </a: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munkába.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Musíme </a:t>
            </a:r>
            <a:r>
              <a:rPr lang="sk-SK" dirty="0">
                <a:ea typeface="Calibri"/>
                <a:cs typeface="Times New Roman"/>
              </a:rPr>
              <a:t>ísť </a:t>
            </a:r>
            <a:r>
              <a:rPr lang="sk-SK" dirty="0" smtClean="0">
                <a:ea typeface="Calibri"/>
                <a:cs typeface="Times New Roman"/>
              </a:rPr>
              <a:t>hneď </a:t>
            </a:r>
            <a:r>
              <a:rPr lang="sk-SK" dirty="0">
                <a:ea typeface="Calibri"/>
                <a:cs typeface="Times New Roman"/>
              </a:rPr>
              <a:t>k lekárovi.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Mindjárt </a:t>
            </a:r>
            <a:r>
              <a:rPr lang="sk-SK" dirty="0">
                <a:ea typeface="Calibri"/>
                <a:cs typeface="Times New Roman"/>
              </a:rPr>
              <a:t>mennünk kell az orvoshoz.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musieť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meg kell tenni, csinálni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>
                <a:ea typeface="Calibri"/>
                <a:cs typeface="Times New Roman"/>
              </a:rPr>
              <a:t>Musíte počkať na autobus.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Várnotok </a:t>
            </a:r>
            <a:r>
              <a:rPr lang="sk-SK" sz="7200" dirty="0">
                <a:ea typeface="Calibri"/>
                <a:cs typeface="Times New Roman"/>
              </a:rPr>
              <a:t>kell a buszra. </a:t>
            </a:r>
            <a:endParaRPr lang="sk-SK" sz="72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Musíte </a:t>
            </a:r>
            <a:r>
              <a:rPr lang="sk-SK" sz="7200" dirty="0">
                <a:ea typeface="Calibri"/>
                <a:cs typeface="Times New Roman"/>
              </a:rPr>
              <a:t>počkať na vlak.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Várnotok </a:t>
            </a:r>
            <a:r>
              <a:rPr lang="sk-SK" sz="7200" dirty="0">
                <a:ea typeface="Calibri"/>
                <a:cs typeface="Times New Roman"/>
              </a:rPr>
              <a:t>kell a vonatra. </a:t>
            </a:r>
            <a:endParaRPr lang="sk-SK" sz="72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7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Musíte </a:t>
            </a:r>
            <a:r>
              <a:rPr lang="sk-SK" sz="7200" dirty="0">
                <a:ea typeface="Calibri"/>
                <a:cs typeface="Times New Roman"/>
              </a:rPr>
              <a:t>počkať na taxík.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Várnotok </a:t>
            </a:r>
            <a:r>
              <a:rPr lang="sk-SK" sz="7200" dirty="0">
                <a:ea typeface="Calibri"/>
                <a:cs typeface="Times New Roman"/>
              </a:rPr>
              <a:t>kell a taxira.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ea typeface="Calibri"/>
                <a:cs typeface="Times New Roman"/>
              </a:rPr>
              <a:t> 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chcieť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akarni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musieť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kelleni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/>
              <a:t>chcieť</a:t>
            </a:r>
            <a:r>
              <a:rPr lang="hu-HU" sz="2400" dirty="0"/>
              <a:t> / </a:t>
            </a:r>
            <a:r>
              <a:rPr lang="hu-HU" sz="2400" dirty="0" err="1"/>
              <a:t>želať</a:t>
            </a:r>
            <a:r>
              <a:rPr lang="hu-HU" sz="2400" dirty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- valamit </a:t>
            </a:r>
            <a:r>
              <a:rPr lang="hu-HU" sz="2400" dirty="0"/>
              <a:t>akarni, kedvelni, szeretni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Chceli by ste </a:t>
            </a:r>
            <a:r>
              <a:rPr lang="sk-SK" dirty="0" smtClean="0">
                <a:ea typeface="Calibri"/>
                <a:cs typeface="Times New Roman"/>
              </a:rPr>
              <a:t>jesť?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enni?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ste tancovať?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</a:t>
            </a:r>
            <a:r>
              <a:rPr lang="sk-SK" dirty="0">
                <a:ea typeface="Calibri"/>
                <a:cs typeface="Times New Roman"/>
              </a:rPr>
              <a:t>táncolni?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ste sa ísť prechádzať?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</a:t>
            </a:r>
            <a:r>
              <a:rPr lang="sk-SK" dirty="0">
                <a:ea typeface="Calibri"/>
                <a:cs typeface="Times New Roman"/>
              </a:rPr>
              <a:t>sétálni?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Chcel(a) by som sa Vás niečo spýtať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Chcem ísť domov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Chcete ísť do kaviarne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Musíme ísť ihneď do práce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800" dirty="0">
                <a:solidFill>
                  <a:prstClr val="black"/>
                </a:solidFill>
                <a:ea typeface="Calibri"/>
                <a:cs typeface="Times New Roman"/>
              </a:rPr>
              <a:t>Musíte počkať na taxík. 	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Musíš veľa pracovať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 </a:t>
            </a:r>
            <a:r>
              <a:rPr lang="hu-HU" sz="2400" dirty="0" err="1" smtClean="0"/>
              <a:t>Napíš</a:t>
            </a:r>
            <a:r>
              <a:rPr lang="hu-HU" sz="2400" dirty="0" smtClean="0"/>
              <a:t> </a:t>
            </a:r>
            <a:r>
              <a:rPr lang="hu-HU" sz="2400" dirty="0" smtClean="0"/>
              <a:t>5-5 </a:t>
            </a:r>
            <a:r>
              <a:rPr lang="hu-HU" sz="2400" dirty="0" err="1" smtClean="0"/>
              <a:t>viet</a:t>
            </a:r>
            <a:r>
              <a:rPr lang="hu-HU" sz="2400" dirty="0" smtClean="0"/>
              <a:t> o </a:t>
            </a:r>
            <a:r>
              <a:rPr lang="hu-HU" sz="2400" dirty="0" err="1" smtClean="0"/>
              <a:t>tom</a:t>
            </a:r>
            <a:r>
              <a:rPr lang="hu-HU" sz="2400" dirty="0" smtClean="0"/>
              <a:t>, </a:t>
            </a:r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chceš</a:t>
            </a:r>
            <a:r>
              <a:rPr lang="hu-HU" sz="2400" dirty="0" smtClean="0"/>
              <a:t>, </a:t>
            </a:r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musíš</a:t>
            </a:r>
            <a:r>
              <a:rPr lang="hu-HU" sz="2400" dirty="0" smtClean="0"/>
              <a:t> </a:t>
            </a:r>
            <a:r>
              <a:rPr lang="hu-HU" sz="2400" dirty="0" err="1" smtClean="0"/>
              <a:t>robiť</a:t>
            </a:r>
            <a:r>
              <a:rPr lang="hu-HU" sz="2400" dirty="0" smtClean="0"/>
              <a:t>!</a:t>
            </a:r>
            <a:endParaRPr lang="hu-HU" sz="2400" dirty="0" smtClean="0"/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	Írj 5-5 mondatot arról, mit akarsz, mit kell tenned!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Konvercácia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 smtClean="0"/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želať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- valamit akarni, kedvelni, szeretni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Chcel(a) by som niečo piť.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inni valamit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</a:t>
            </a:r>
            <a:r>
              <a:rPr lang="sk-SK" dirty="0">
                <a:ea typeface="Calibri"/>
                <a:cs typeface="Times New Roman"/>
              </a:rPr>
              <a:t>) by som niečo jesť.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enni valamit.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</a:t>
            </a:r>
            <a:r>
              <a:rPr lang="sk-SK" dirty="0">
                <a:ea typeface="Calibri"/>
                <a:cs typeface="Times New Roman"/>
              </a:rPr>
              <a:t>) by som si trochu odpočinúť.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Szeretném </a:t>
            </a:r>
            <a:r>
              <a:rPr lang="sk-SK" dirty="0">
                <a:ea typeface="Calibri"/>
                <a:cs typeface="Times New Roman"/>
              </a:rPr>
              <a:t>kicsit kipihenni magam.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želať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- valamit akarni, kedvelni, szeretni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Chcel(a) by som sa Vás niečo spýtať.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kérdezni öntől valamit.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</a:t>
            </a:r>
            <a:r>
              <a:rPr lang="sk-SK" dirty="0">
                <a:ea typeface="Calibri"/>
                <a:cs typeface="Times New Roman"/>
              </a:rPr>
              <a:t>) by som Vás o niečo poprosiť.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Szeretném </a:t>
            </a:r>
            <a:r>
              <a:rPr lang="sk-SK" dirty="0">
                <a:ea typeface="Calibri"/>
                <a:cs typeface="Times New Roman"/>
              </a:rPr>
              <a:t>önt megkérni valamire.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</a:t>
            </a:r>
            <a:r>
              <a:rPr lang="sk-SK" dirty="0">
                <a:ea typeface="Calibri"/>
                <a:cs typeface="Times New Roman"/>
              </a:rPr>
              <a:t>) by som Vás na niečo pozvať.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Szeretném </a:t>
            </a:r>
            <a:r>
              <a:rPr lang="sk-SK" dirty="0">
                <a:ea typeface="Calibri"/>
                <a:cs typeface="Times New Roman"/>
              </a:rPr>
              <a:t>önt meghívni valamire.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želať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- valamit akarni, kedvelni, szeretni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si želáte, prosím?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szeretne, kérem?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Želáte </a:t>
            </a:r>
            <a:r>
              <a:rPr lang="sk-SK" dirty="0">
                <a:ea typeface="Calibri"/>
                <a:cs typeface="Times New Roman"/>
              </a:rPr>
              <a:t>si kávu?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 </a:t>
            </a:r>
            <a:r>
              <a:rPr lang="sk-SK" dirty="0">
                <a:ea typeface="Calibri"/>
                <a:cs typeface="Times New Roman"/>
              </a:rPr>
              <a:t>egy kávét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Alebo </a:t>
            </a:r>
            <a:r>
              <a:rPr lang="sk-SK" dirty="0">
                <a:ea typeface="Calibri"/>
                <a:cs typeface="Times New Roman"/>
              </a:rPr>
              <a:t>si radšej želáte čaj?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inkább egy teát szeretne?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želať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- valamit akarni, kedvelni, szeretni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sme ísť domov.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Haza </a:t>
            </a:r>
            <a:r>
              <a:rPr lang="sk-SK" dirty="0">
                <a:ea typeface="Calibri"/>
                <a:cs typeface="Times New Roman"/>
              </a:rPr>
              <a:t>szeretnénk menni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ste taxík?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Szeretnétek </a:t>
            </a:r>
            <a:r>
              <a:rPr lang="sk-SK" dirty="0">
                <a:ea typeface="Calibri"/>
                <a:cs typeface="Times New Roman"/>
              </a:rPr>
              <a:t>egy taxit?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telefonovať.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Telefonálni </a:t>
            </a:r>
            <a:r>
              <a:rPr lang="sk-SK" dirty="0">
                <a:ea typeface="Calibri"/>
                <a:cs typeface="Times New Roman"/>
              </a:rPr>
              <a:t>szeretnének.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 smtClean="0"/>
              <a:t>chcieť</a:t>
            </a:r>
            <a:r>
              <a:rPr lang="hu-HU" sz="2400" dirty="0" smtClean="0"/>
              <a:t> - valamit </a:t>
            </a:r>
            <a:r>
              <a:rPr lang="hu-HU" sz="2400" dirty="0"/>
              <a:t>akarni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chcete?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akartok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Chcete </a:t>
            </a:r>
            <a:r>
              <a:rPr lang="sk-SK" dirty="0">
                <a:ea typeface="Calibri"/>
                <a:cs typeface="Times New Roman"/>
              </a:rPr>
              <a:t>hrať futbal?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Akartok </a:t>
            </a:r>
            <a:r>
              <a:rPr lang="sk-SK" dirty="0">
                <a:ea typeface="Calibri"/>
                <a:cs typeface="Times New Roman"/>
              </a:rPr>
              <a:t>futballozni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Chcete navštíviť priateľov?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Akartok </a:t>
            </a:r>
            <a:r>
              <a:rPr lang="sk-SK" dirty="0">
                <a:ea typeface="Calibri"/>
                <a:cs typeface="Times New Roman"/>
              </a:rPr>
              <a:t>barátokat látogatni? </a:t>
            </a:r>
            <a:r>
              <a:rPr lang="sk-SK" dirty="0" smtClean="0">
                <a:ea typeface="Calibri"/>
                <a:cs typeface="Times New Roman"/>
              </a:rPr>
              <a:t>Meg akarjátok látogatni a barátaitokat?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chcieť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chcieť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</a:t>
            </a:r>
            <a:r>
              <a:rPr lang="sk-SK" dirty="0" smtClean="0">
                <a:ea typeface="Calibri"/>
                <a:cs typeface="Times New Roman"/>
              </a:rPr>
              <a:t>karni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Nechcem </a:t>
            </a:r>
            <a:r>
              <a:rPr lang="sk-SK" dirty="0">
                <a:ea typeface="Calibri"/>
                <a:cs typeface="Times New Roman"/>
              </a:rPr>
              <a:t>prísť neskoro.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akarok későn jönni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Nechcem </a:t>
            </a:r>
            <a:r>
              <a:rPr lang="sk-SK" dirty="0">
                <a:ea typeface="Calibri"/>
                <a:cs typeface="Times New Roman"/>
              </a:rPr>
              <a:t>tam ísť.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akarok odamenni.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chcieť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Chcem ísť domov.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Haza </a:t>
            </a:r>
            <a:r>
              <a:rPr lang="sk-SK" dirty="0">
                <a:ea typeface="Calibri"/>
                <a:cs typeface="Times New Roman"/>
              </a:rPr>
              <a:t>akarok menni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zostať doma.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Otthon </a:t>
            </a:r>
            <a:r>
              <a:rPr lang="sk-SK" dirty="0">
                <a:ea typeface="Calibri"/>
                <a:cs typeface="Times New Roman"/>
              </a:rPr>
              <a:t>akarok maradni.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byť sám.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Egyedül </a:t>
            </a:r>
            <a:r>
              <a:rPr lang="sk-SK" dirty="0">
                <a:ea typeface="Calibri"/>
                <a:cs typeface="Times New Roman"/>
              </a:rPr>
              <a:t>akarok lenni.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300</Words>
  <Application>Microsoft Office PowerPoint</Application>
  <PresentationFormat>Diavetítés a képernyőre (4:3 oldalarány)</PresentationFormat>
  <Paragraphs>232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niečo chcieť / želať si - valamit akarni, kedvelni, szeretni</vt:lpstr>
      <vt:lpstr>niečo chcieť / želať si - valamit akarni, kedvelni, szeretni</vt:lpstr>
      <vt:lpstr>niečo chcieť / želať si - valamit akarni, kedvelni, szeretni</vt:lpstr>
      <vt:lpstr>niečo chcieť / želať si - valamit akarni, kedvelni, szeretni</vt:lpstr>
      <vt:lpstr>niečo chcieť / želať si - valamit akarni, kedvelni, szeretni</vt:lpstr>
      <vt:lpstr>niečo chcieť - valamit akarni</vt:lpstr>
      <vt:lpstr>niečo chcieť - valamit akarni</vt:lpstr>
      <vt:lpstr>niečo chcieť - valamit akarni</vt:lpstr>
      <vt:lpstr>niečo chcieť - valamit akarni</vt:lpstr>
      <vt:lpstr>niečo chcieť - valamit akarni</vt:lpstr>
      <vt:lpstr>niečo chcieť - valamit akarni</vt:lpstr>
      <vt:lpstr>niečo musieť - valamit meg kell tenni, csinálni</vt:lpstr>
      <vt:lpstr>niečo musieť - valamit meg kell tenni, csinálni</vt:lpstr>
      <vt:lpstr>niečo musieť - valamit meg kell tenni, csinálni</vt:lpstr>
      <vt:lpstr>niečo musieť - valamit meg kell tenni, csinálni</vt:lpstr>
      <vt:lpstr>niečo musieť - valamit meg kell tenni, csinálni</vt:lpstr>
      <vt:lpstr>niečo musieť - valamit meg kell tenni, csinálni</vt:lpstr>
      <vt:lpstr>Utvor vety! – Alkoss mondatokat!</vt:lpstr>
      <vt:lpstr>Prelož! – Fordítsd le!</vt:lpstr>
      <vt:lpstr>Prelož! – Fordítsd le!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2014-01-12T11:00:27Z</dcterms:modified>
</cp:coreProperties>
</file>