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povinnosť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nahlásenia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bankového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účtu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bankszámlaszám </a:t>
            </a:r>
            <a:r>
              <a:rPr lang="hu-HU" sz="2400" dirty="0">
                <a:solidFill>
                  <a:prstClr val="black"/>
                </a:solidFill>
              </a:rPr>
              <a:t>bejelentési </a:t>
            </a:r>
            <a:r>
              <a:rPr lang="hu-HU" sz="2400" dirty="0" smtClean="0">
                <a:solidFill>
                  <a:prstClr val="black"/>
                </a:solidFill>
              </a:rPr>
              <a:t>kötelezettség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komunitárna</a:t>
            </a:r>
            <a:r>
              <a:rPr lang="hu-HU" sz="2400" dirty="0" smtClean="0">
                <a:solidFill>
                  <a:prstClr val="black"/>
                </a:solidFill>
              </a:rPr>
              <a:t> politika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közösségi </a:t>
            </a:r>
            <a:r>
              <a:rPr lang="hu-HU" sz="2400" dirty="0">
                <a:solidFill>
                  <a:prstClr val="black"/>
                </a:solidFill>
              </a:rPr>
              <a:t>politika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sloboda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vállalkozás </a:t>
            </a:r>
            <a:r>
              <a:rPr lang="hu-HU" sz="2400" dirty="0" smtClean="0">
                <a:solidFill>
                  <a:prstClr val="black"/>
                </a:solidFill>
              </a:rPr>
              <a:t>szabadsága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adaptačné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obdobie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adaptációs </a:t>
            </a:r>
            <a:r>
              <a:rPr lang="hu-HU" sz="2400" dirty="0">
                <a:solidFill>
                  <a:prstClr val="black"/>
                </a:solidFill>
              </a:rPr>
              <a:t>időszak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diferenčná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skúška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alkalmassági vizsga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sloboda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poskytovania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služieb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szolgáltatások </a:t>
            </a:r>
            <a:r>
              <a:rPr lang="hu-HU" sz="2400" dirty="0">
                <a:solidFill>
                  <a:prstClr val="black"/>
                </a:solidFill>
              </a:rPr>
              <a:t>szabadsága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priame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poskytovanie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služieb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közvetlen szolgáltatásnyújtás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cezhraničné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poskytovanie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služieb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határon </a:t>
            </a:r>
            <a:r>
              <a:rPr lang="hu-HU" sz="2400" dirty="0">
                <a:solidFill>
                  <a:prstClr val="black"/>
                </a:solidFill>
              </a:rPr>
              <a:t>átnyúló szolgáltatásnyújtás</a:t>
            </a:r>
          </a:p>
          <a:p>
            <a:pPr lvl="0"/>
            <a:endParaRPr lang="hu-HU" sz="30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zásady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rovnakého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zaobchádzania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egyenlő </a:t>
            </a:r>
            <a:r>
              <a:rPr lang="hu-HU" sz="2400" dirty="0">
                <a:solidFill>
                  <a:prstClr val="black"/>
                </a:solidFill>
              </a:rPr>
              <a:t>bánásmód </a:t>
            </a:r>
            <a:r>
              <a:rPr lang="hu-HU" sz="2400" dirty="0" smtClean="0">
                <a:solidFill>
                  <a:prstClr val="black"/>
                </a:solidFill>
              </a:rPr>
              <a:t>szabályozása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dôvodu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ochrany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spotrebiteľa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fogyasztóvédelmi </a:t>
            </a:r>
            <a:r>
              <a:rPr lang="hu-HU" sz="2400" dirty="0">
                <a:solidFill>
                  <a:prstClr val="black"/>
                </a:solidFill>
              </a:rPr>
              <a:t>okokból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potrebujete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úradné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povolenie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……………………………………………..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súkromnej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listine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zmluvu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bankovom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účte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……………………………………..</a:t>
            </a:r>
          </a:p>
          <a:p>
            <a:endParaRPr lang="hu-HU" sz="2400" dirty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n</a:t>
            </a:r>
            <a:r>
              <a:rPr lang="hu-HU" sz="2400" dirty="0" err="1" smtClean="0">
                <a:solidFill>
                  <a:prstClr val="black"/>
                </a:solidFill>
              </a:rPr>
              <a:t>apíšem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čestné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prehlásenie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………………………………………….. 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nemá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úplnú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dôkaznú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silu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……………………………………..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môj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právny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zástupca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advokát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Odpovedz</a:t>
            </a:r>
            <a:r>
              <a:rPr lang="hu-HU" sz="2400" dirty="0" smtClean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Prosíte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potvrdenie</a:t>
            </a:r>
            <a:r>
              <a:rPr lang="hu-HU" sz="2400" dirty="0" smtClean="0">
                <a:solidFill>
                  <a:prstClr val="black"/>
                </a:solidFill>
              </a:rPr>
              <a:t> o </a:t>
            </a:r>
            <a:r>
              <a:rPr lang="hu-HU" sz="2400" dirty="0" err="1">
                <a:solidFill>
                  <a:prstClr val="black"/>
                </a:solidFill>
              </a:rPr>
              <a:t>zaplatenej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sume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Kér a pénzbetétek befizetéséről igazolást?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…………………………………………………………. 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Ako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dlho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trvá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adaptačné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obdobie</a:t>
            </a:r>
            <a:r>
              <a:rPr lang="hu-HU" sz="2400" dirty="0">
                <a:solidFill>
                  <a:prstClr val="black"/>
                </a:solidFill>
              </a:rPr>
              <a:t>?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Milyen hosszú az adaptációs időszak?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úradné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povolenie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hatósági engedély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ú</a:t>
            </a:r>
            <a:r>
              <a:rPr lang="hu-HU" sz="2400" dirty="0" err="1" smtClean="0">
                <a:solidFill>
                  <a:prstClr val="black"/>
                </a:solidFill>
              </a:rPr>
              <a:t>radný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preklad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hiteles </a:t>
            </a:r>
            <a:r>
              <a:rPr lang="hu-HU" sz="2400" dirty="0">
                <a:solidFill>
                  <a:prstClr val="black"/>
                </a:solidFill>
              </a:rPr>
              <a:t>fordítás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Utvor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vety</a:t>
            </a:r>
            <a:r>
              <a:rPr lang="hu-HU" sz="2400" dirty="0" smtClean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zmluva</a:t>
            </a:r>
            <a:r>
              <a:rPr lang="hu-HU" sz="2600" dirty="0">
                <a:solidFill>
                  <a:prstClr val="black"/>
                </a:solidFill>
              </a:rPr>
              <a:t> o </a:t>
            </a:r>
            <a:r>
              <a:rPr lang="hu-HU" sz="2600" dirty="0" err="1">
                <a:solidFill>
                  <a:prstClr val="black"/>
                </a:solidFill>
              </a:rPr>
              <a:t>bankovom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účte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b</a:t>
            </a:r>
            <a:r>
              <a:rPr lang="hu-HU" sz="2600" dirty="0" smtClean="0">
                <a:solidFill>
                  <a:prstClr val="black"/>
                </a:solidFill>
              </a:rPr>
              <a:t>ankszámlaszerződés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 .</a:t>
            </a:r>
          </a:p>
          <a:p>
            <a:pPr lvl="0"/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notársky</a:t>
            </a:r>
            <a:r>
              <a:rPr lang="hu-HU" sz="2600" dirty="0">
                <a:solidFill>
                  <a:prstClr val="black"/>
                </a:solidFill>
              </a:rPr>
              <a:t> archív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közjegyzői </a:t>
            </a:r>
            <a:r>
              <a:rPr lang="hu-HU" sz="2600" dirty="0" smtClean="0">
                <a:solidFill>
                  <a:prstClr val="black"/>
                </a:solidFill>
              </a:rPr>
              <a:t>levéltár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úradný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preklad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hiteles </a:t>
            </a:r>
            <a:r>
              <a:rPr lang="hu-HU" sz="2400" dirty="0" smtClean="0">
                <a:solidFill>
                  <a:prstClr val="black"/>
                </a:solidFill>
              </a:rPr>
              <a:t>fordítás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verejná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listina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</a:t>
            </a:r>
            <a:r>
              <a:rPr lang="hu-HU" sz="2400" dirty="0" smtClean="0">
                <a:solidFill>
                  <a:prstClr val="black"/>
                </a:solidFill>
              </a:rPr>
              <a:t>özokirat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súkromná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listina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</a:t>
            </a:r>
            <a:r>
              <a:rPr lang="hu-HU" sz="2400" dirty="0" smtClean="0">
                <a:solidFill>
                  <a:prstClr val="black"/>
                </a:solidFill>
              </a:rPr>
              <a:t>agánokirat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verejná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listina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közokirat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úplná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dôkazná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sila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teljes </a:t>
            </a:r>
            <a:r>
              <a:rPr lang="hu-HU" sz="2400" dirty="0">
                <a:solidFill>
                  <a:prstClr val="black"/>
                </a:solidFill>
              </a:rPr>
              <a:t>bizonyító </a:t>
            </a:r>
            <a:r>
              <a:rPr lang="hu-HU" sz="2400" dirty="0" smtClean="0">
                <a:solidFill>
                  <a:prstClr val="black"/>
                </a:solidFill>
              </a:rPr>
              <a:t>erejű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čestné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prehlásenie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becsületbeli </a:t>
            </a:r>
            <a:r>
              <a:rPr lang="hu-HU" sz="2400" dirty="0">
                <a:solidFill>
                  <a:prstClr val="black"/>
                </a:solidFill>
              </a:rPr>
              <a:t>nyilatkozat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certifikát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elektronickom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podpisovom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vzore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aláírás </a:t>
            </a:r>
            <a:r>
              <a:rPr lang="hu-HU" sz="2400" dirty="0">
                <a:solidFill>
                  <a:prstClr val="black"/>
                </a:solidFill>
              </a:rPr>
              <a:t>elektronikus </a:t>
            </a:r>
            <a:r>
              <a:rPr lang="hu-HU" sz="2400" dirty="0" smtClean="0">
                <a:solidFill>
                  <a:prstClr val="black"/>
                </a:solidFill>
              </a:rPr>
              <a:t>címpéldánya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právny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zástupca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advokát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jogi </a:t>
            </a:r>
            <a:r>
              <a:rPr lang="hu-HU" sz="2400" dirty="0">
                <a:solidFill>
                  <a:prstClr val="black"/>
                </a:solidFill>
              </a:rPr>
              <a:t>képviselő (ügyvéd)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Maďarská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advokátska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komora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Magyar </a:t>
            </a:r>
            <a:r>
              <a:rPr lang="hu-HU" sz="2400" dirty="0">
                <a:solidFill>
                  <a:prstClr val="black"/>
                </a:solidFill>
              </a:rPr>
              <a:t>Ügyvédi </a:t>
            </a:r>
            <a:r>
              <a:rPr lang="hu-HU" sz="2400" dirty="0" smtClean="0">
                <a:solidFill>
                  <a:prstClr val="black"/>
                </a:solidFill>
              </a:rPr>
              <a:t>Kamara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notársky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archív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közjegyzői </a:t>
            </a:r>
            <a:r>
              <a:rPr lang="hu-HU" sz="2400" dirty="0">
                <a:solidFill>
                  <a:prstClr val="black"/>
                </a:solidFill>
              </a:rPr>
              <a:t>levéltár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Národný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úrad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úradné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preklady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overovanie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prekladov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Országos </a:t>
            </a:r>
            <a:r>
              <a:rPr lang="hu-HU" sz="2400" dirty="0">
                <a:solidFill>
                  <a:prstClr val="black"/>
                </a:solidFill>
              </a:rPr>
              <a:t>Fordító és Fordítás-hitelesítő </a:t>
            </a:r>
            <a:r>
              <a:rPr lang="hu-HU" sz="2400" dirty="0" smtClean="0">
                <a:solidFill>
                  <a:prstClr val="black"/>
                </a:solidFill>
              </a:rPr>
              <a:t>Iroda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platobný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styk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pénzforgalom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zmluva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bankovom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účte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b</a:t>
            </a:r>
            <a:r>
              <a:rPr lang="hu-HU" sz="2400" dirty="0" smtClean="0">
                <a:solidFill>
                  <a:prstClr val="black"/>
                </a:solidFill>
              </a:rPr>
              <a:t>ankszámlaszerződés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obraty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bankovom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účte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bankszámlaforgalom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potvrdenie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finančnej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inštitúcie</a:t>
            </a:r>
            <a:r>
              <a:rPr lang="hu-HU" sz="2400" dirty="0">
                <a:solidFill>
                  <a:prstClr val="black"/>
                </a:solidFill>
              </a:rPr>
              <a:t> o </a:t>
            </a:r>
            <a:r>
              <a:rPr lang="hu-HU" sz="2400" dirty="0" err="1">
                <a:solidFill>
                  <a:prstClr val="black"/>
                </a:solidFill>
              </a:rPr>
              <a:t>zaplatenej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sume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pénzbetétek </a:t>
            </a:r>
            <a:r>
              <a:rPr lang="hu-HU" sz="2400" dirty="0">
                <a:solidFill>
                  <a:prstClr val="black"/>
                </a:solidFill>
              </a:rPr>
              <a:t>befizetésének hitelintézeti </a:t>
            </a:r>
            <a:r>
              <a:rPr lang="hu-HU" sz="2400" dirty="0" smtClean="0">
                <a:solidFill>
                  <a:prstClr val="black"/>
                </a:solidFill>
              </a:rPr>
              <a:t>igazolása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vykonávať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platobné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príkazy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ťarchu</a:t>
            </a:r>
            <a:r>
              <a:rPr lang="hu-HU" sz="2400" dirty="0">
                <a:solidFill>
                  <a:prstClr val="black"/>
                </a:solidFill>
              </a:rPr>
              <a:t> a v </a:t>
            </a:r>
            <a:r>
              <a:rPr lang="hu-HU" sz="2400" dirty="0" err="1">
                <a:solidFill>
                  <a:prstClr val="black"/>
                </a:solidFill>
              </a:rPr>
              <a:t>prospech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bežného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účtu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pénzforgalmi </a:t>
            </a:r>
            <a:r>
              <a:rPr lang="hu-HU" sz="2400" dirty="0">
                <a:solidFill>
                  <a:prstClr val="black"/>
                </a:solidFill>
              </a:rPr>
              <a:t>számla terhére és javára fizetési megbízás teljesítése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383</Words>
  <Application>Microsoft Office PowerPoint</Application>
  <PresentationFormat>Diavetítés a képernyőre (4:3 oldalarány)</PresentationFormat>
  <Paragraphs>184</Paragraphs>
  <Slides>23</Slides>
  <Notes>23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4" baseType="lpstr">
      <vt:lpstr>Office-téma</vt:lpstr>
      <vt:lpstr>PowerPoint bemutató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Prelož! – Fordítsd le!</vt:lpstr>
      <vt:lpstr>Prelož! – Fordítsd le!</vt:lpstr>
      <vt:lpstr>Prelož! – Fordítsd le!</vt:lpstr>
      <vt:lpstr>Odpovedz! – Válaszolj!</vt:lpstr>
      <vt:lpstr>Odpovedz! – Válaszolj!</vt:lpstr>
      <vt:lpstr>Utvor vety! – Alkoss mondatokat!</vt:lpstr>
      <vt:lpstr>Utvor vety! – Alkoss mondatokat!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12</cp:revision>
  <dcterms:created xsi:type="dcterms:W3CDTF">2013-03-28T07:15:55Z</dcterms:created>
  <dcterms:modified xsi:type="dcterms:W3CDTF">2014-01-12T17:37:54Z</dcterms:modified>
</cp:coreProperties>
</file>