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94718" autoAdjust="0"/>
  </p:normalViewPr>
  <p:slideViewPr>
    <p:cSldViewPr>
      <p:cViewPr varScale="1">
        <p:scale>
          <a:sx n="72" d="100"/>
          <a:sy n="72" d="100"/>
        </p:scale>
        <p:origin x="-8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442D2-72B2-4D26-A9EC-0DFFC6AA63DF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DA87A-353E-47FF-9FE7-E27D009086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0366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42454-B88D-4943-BEC3-7A02B65CB0C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7D546-2CC2-4ACB-8E51-9E8DB65FC0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35476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16</a:t>
            </a:fld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17</a:t>
            </a:fld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18</a:t>
            </a:fld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19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20</a:t>
            </a:fld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21</a:t>
            </a:fld>
            <a:endParaRPr lang="hu-H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22</a:t>
            </a:fld>
            <a:endParaRPr lang="hu-H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23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	</a:t>
            </a:r>
            <a:r>
              <a:rPr lang="hu-HU" dirty="0" err="1" smtClean="0"/>
              <a:t>Vitaj</a:t>
            </a:r>
            <a:r>
              <a:rPr lang="hu-HU" dirty="0" smtClean="0"/>
              <a:t>!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	    Üdvözöllek!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1705" y="6021288"/>
            <a:ext cx="598593" cy="69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povinnosť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nahlásenia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bankového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účtu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bankszámlaszám </a:t>
            </a:r>
            <a:r>
              <a:rPr lang="hu-HU" sz="2400" dirty="0">
                <a:solidFill>
                  <a:prstClr val="black"/>
                </a:solidFill>
              </a:rPr>
              <a:t>bejelentési </a:t>
            </a:r>
            <a:r>
              <a:rPr lang="hu-HU" sz="2400" dirty="0" smtClean="0">
                <a:solidFill>
                  <a:prstClr val="black"/>
                </a:solidFill>
              </a:rPr>
              <a:t>kötelezettség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komunitárna</a:t>
            </a:r>
            <a:r>
              <a:rPr lang="hu-HU" sz="2400" dirty="0" smtClean="0">
                <a:solidFill>
                  <a:prstClr val="black"/>
                </a:solidFill>
              </a:rPr>
              <a:t> politika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közösségi </a:t>
            </a:r>
            <a:r>
              <a:rPr lang="hu-HU" sz="2400" dirty="0">
                <a:solidFill>
                  <a:prstClr val="black"/>
                </a:solidFill>
              </a:rPr>
              <a:t>politika</a:t>
            </a: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821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sloboda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podnikania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a </a:t>
            </a:r>
            <a:r>
              <a:rPr lang="hu-HU" sz="2400" dirty="0">
                <a:solidFill>
                  <a:prstClr val="black"/>
                </a:solidFill>
              </a:rPr>
              <a:t>vállalkozás </a:t>
            </a:r>
            <a:r>
              <a:rPr lang="hu-HU" sz="2400" dirty="0" smtClean="0">
                <a:solidFill>
                  <a:prstClr val="black"/>
                </a:solidFill>
              </a:rPr>
              <a:t>szabadsága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adaptačné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obdobie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adaptációs </a:t>
            </a:r>
            <a:r>
              <a:rPr lang="hu-HU" sz="2400" dirty="0">
                <a:solidFill>
                  <a:prstClr val="black"/>
                </a:solidFill>
              </a:rPr>
              <a:t>időszak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diferenčná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skúška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alkalmassági vizsga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sloboda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poskytovania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služieb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szolgáltatások </a:t>
            </a:r>
            <a:r>
              <a:rPr lang="hu-HU" sz="2400" dirty="0">
                <a:solidFill>
                  <a:prstClr val="black"/>
                </a:solidFill>
              </a:rPr>
              <a:t>szabadsága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priame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poskytovanie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služieb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közvetlen szolgáltatásnyújtás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cezhraničné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poskytovanie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služieb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határon </a:t>
            </a:r>
            <a:r>
              <a:rPr lang="hu-HU" sz="2400" dirty="0">
                <a:solidFill>
                  <a:prstClr val="black"/>
                </a:solidFill>
              </a:rPr>
              <a:t>átnyúló szolgáltatásnyújtás</a:t>
            </a:r>
          </a:p>
          <a:p>
            <a:pPr lvl="0"/>
            <a:endParaRPr lang="hu-HU" sz="30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99808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zásady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rovnakého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zaobchádzania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egyenlő </a:t>
            </a:r>
            <a:r>
              <a:rPr lang="hu-HU" sz="2400" dirty="0">
                <a:solidFill>
                  <a:prstClr val="black"/>
                </a:solidFill>
              </a:rPr>
              <a:t>bánásmód </a:t>
            </a:r>
            <a:r>
              <a:rPr lang="hu-HU" sz="2400" dirty="0" smtClean="0">
                <a:solidFill>
                  <a:prstClr val="black"/>
                </a:solidFill>
              </a:rPr>
              <a:t>szabályozása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z </a:t>
            </a:r>
            <a:r>
              <a:rPr lang="hu-HU" sz="2400" dirty="0" err="1">
                <a:solidFill>
                  <a:prstClr val="black"/>
                </a:solidFill>
              </a:rPr>
              <a:t>dôvodu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ochrany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spotrebiteľa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fogyasztóvédelmi </a:t>
            </a:r>
            <a:r>
              <a:rPr lang="hu-HU" sz="2400" dirty="0">
                <a:solidFill>
                  <a:prstClr val="black"/>
                </a:solidFill>
              </a:rPr>
              <a:t>okokból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Prelož</a:t>
            </a:r>
            <a:r>
              <a:rPr lang="hu-HU" sz="2400" dirty="0" smtClean="0"/>
              <a:t>! – Fordítsd le!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potrebujete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úradné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povolenie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……………………………………………..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v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súkromnej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listine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Prelož</a:t>
            </a:r>
            <a:r>
              <a:rPr lang="hu-HU" sz="2400" dirty="0">
                <a:solidFill>
                  <a:prstClr val="black"/>
                </a:solidFill>
              </a:rPr>
              <a:t>! – Fordítsd le!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zmluvu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o </a:t>
            </a:r>
            <a:r>
              <a:rPr lang="hu-HU" sz="2400" dirty="0" err="1">
                <a:solidFill>
                  <a:prstClr val="black"/>
                </a:solidFill>
              </a:rPr>
              <a:t>bankovom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účte</a:t>
            </a:r>
            <a:endParaRPr lang="hu-HU" sz="2400" dirty="0">
              <a:solidFill>
                <a:prstClr val="black"/>
              </a:solidFill>
            </a:endParaRPr>
          </a:p>
          <a:p>
            <a:r>
              <a:rPr lang="hu-HU" sz="2400" dirty="0" smtClean="0"/>
              <a:t>……………………………………..</a:t>
            </a:r>
          </a:p>
          <a:p>
            <a:endParaRPr lang="hu-HU" sz="2400" dirty="0"/>
          </a:p>
          <a:p>
            <a:pPr lvl="0"/>
            <a:r>
              <a:rPr lang="hu-HU" sz="2400" dirty="0" err="1">
                <a:solidFill>
                  <a:prstClr val="black"/>
                </a:solidFill>
              </a:rPr>
              <a:t>n</a:t>
            </a:r>
            <a:r>
              <a:rPr lang="hu-HU" sz="2400" dirty="0" err="1" smtClean="0">
                <a:solidFill>
                  <a:prstClr val="black"/>
                </a:solidFill>
              </a:rPr>
              <a:t>apíšem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čestné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prehlásenie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………………………………………….. 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Prelož</a:t>
            </a:r>
            <a:r>
              <a:rPr lang="hu-HU" sz="2400" dirty="0">
                <a:solidFill>
                  <a:prstClr val="black"/>
                </a:solidFill>
              </a:rPr>
              <a:t>! – Fordítsd le!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nemá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úplnú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dôkaznú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silu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……………………………………..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môj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právny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zástupca</a:t>
            </a:r>
            <a:r>
              <a:rPr lang="hu-HU" sz="2400" dirty="0">
                <a:solidFill>
                  <a:prstClr val="black"/>
                </a:solidFill>
              </a:rPr>
              <a:t> (</a:t>
            </a:r>
            <a:r>
              <a:rPr lang="hu-HU" sz="2400" dirty="0" err="1">
                <a:solidFill>
                  <a:prstClr val="black"/>
                </a:solidFill>
              </a:rPr>
              <a:t>advokát</a:t>
            </a:r>
            <a:r>
              <a:rPr lang="hu-HU" sz="2400" dirty="0" smtClean="0">
                <a:solidFill>
                  <a:prstClr val="black"/>
                </a:solidFill>
              </a:rPr>
              <a:t>)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>
                <a:solidFill>
                  <a:prstClr val="black"/>
                </a:solidFill>
              </a:rPr>
              <a:t>Odpovedz</a:t>
            </a:r>
            <a:r>
              <a:rPr lang="hu-HU" sz="2400" dirty="0" smtClean="0">
                <a:solidFill>
                  <a:prstClr val="black"/>
                </a:solidFill>
              </a:rPr>
              <a:t>! – Válaszolj!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Prosíte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si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potvrdenie</a:t>
            </a:r>
            <a:r>
              <a:rPr lang="hu-HU" sz="2400" dirty="0" smtClean="0">
                <a:solidFill>
                  <a:prstClr val="black"/>
                </a:solidFill>
              </a:rPr>
              <a:t> o </a:t>
            </a:r>
            <a:r>
              <a:rPr lang="hu-HU" sz="2400" dirty="0" err="1">
                <a:solidFill>
                  <a:prstClr val="black"/>
                </a:solidFill>
              </a:rPr>
              <a:t>zaplatenej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sume</a:t>
            </a:r>
            <a:r>
              <a:rPr lang="hu-HU" sz="2400" dirty="0" smtClean="0">
                <a:solidFill>
                  <a:prstClr val="black"/>
                </a:solidFill>
              </a:rPr>
              <a:t>?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Kér a pénzbetétek befizetéséről igazolást?</a:t>
            </a:r>
          </a:p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…………………………………………………………….. .</a:t>
            </a:r>
            <a:endParaRPr lang="hu-HU" sz="2400" dirty="0">
              <a:solidFill>
                <a:prstClr val="black"/>
              </a:solidFill>
            </a:endParaRPr>
          </a:p>
          <a:p>
            <a:r>
              <a:rPr lang="hu-HU" sz="2400" dirty="0" smtClean="0"/>
              <a:t>…………………………………………………………. .</a:t>
            </a:r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Odpovedz</a:t>
            </a:r>
            <a:r>
              <a:rPr lang="hu-HU" sz="2400" dirty="0">
                <a:solidFill>
                  <a:prstClr val="black"/>
                </a:solidFill>
              </a:rPr>
              <a:t>! – Válaszolj!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Ako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dlho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trvá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adaptačné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obdobie</a:t>
            </a:r>
            <a:r>
              <a:rPr lang="hu-HU" sz="2400" dirty="0">
                <a:solidFill>
                  <a:prstClr val="black"/>
                </a:solidFill>
              </a:rPr>
              <a:t>?</a:t>
            </a:r>
            <a:r>
              <a:rPr lang="hu-HU" sz="2400" dirty="0" smtClean="0">
                <a:solidFill>
                  <a:prstClr val="black"/>
                </a:solidFill>
              </a:rPr>
              <a:t>  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Milyen hosszú az adaptációs időszak?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………………………………………………………. .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………………………………………………………. .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úradné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povolenie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hatósági engedély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>
                <a:solidFill>
                  <a:prstClr val="black"/>
                </a:solidFill>
              </a:rPr>
              <a:t>ú</a:t>
            </a:r>
            <a:r>
              <a:rPr lang="hu-HU" sz="2400" dirty="0" err="1" smtClean="0">
                <a:solidFill>
                  <a:prstClr val="black"/>
                </a:solidFill>
              </a:rPr>
              <a:t>radný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preklad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hiteles </a:t>
            </a:r>
            <a:r>
              <a:rPr lang="hu-HU" sz="2400" dirty="0">
                <a:solidFill>
                  <a:prstClr val="black"/>
                </a:solidFill>
              </a:rPr>
              <a:t>fordítás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2468" y="6010638"/>
            <a:ext cx="607830" cy="70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>
                <a:solidFill>
                  <a:prstClr val="black"/>
                </a:solidFill>
              </a:rPr>
              <a:t>Utvor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vety</a:t>
            </a:r>
            <a:r>
              <a:rPr lang="hu-HU" sz="2400" dirty="0" smtClean="0">
                <a:solidFill>
                  <a:prstClr val="black"/>
                </a:solidFill>
              </a:rPr>
              <a:t>! – Alkoss mondatokat!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u-HU" sz="2600" dirty="0" err="1">
                <a:solidFill>
                  <a:prstClr val="black"/>
                </a:solidFill>
              </a:rPr>
              <a:t>zmluva</a:t>
            </a:r>
            <a:r>
              <a:rPr lang="hu-HU" sz="2600" dirty="0">
                <a:solidFill>
                  <a:prstClr val="black"/>
                </a:solidFill>
              </a:rPr>
              <a:t> o </a:t>
            </a:r>
            <a:r>
              <a:rPr lang="hu-HU" sz="2600" dirty="0" err="1">
                <a:solidFill>
                  <a:prstClr val="black"/>
                </a:solidFill>
              </a:rPr>
              <a:t>bankovom</a:t>
            </a:r>
            <a:r>
              <a:rPr lang="hu-HU" sz="2600" dirty="0">
                <a:solidFill>
                  <a:prstClr val="black"/>
                </a:solidFill>
              </a:rPr>
              <a:t> </a:t>
            </a:r>
            <a:r>
              <a:rPr lang="hu-HU" sz="2600" dirty="0" err="1">
                <a:solidFill>
                  <a:prstClr val="black"/>
                </a:solidFill>
              </a:rPr>
              <a:t>účte</a:t>
            </a:r>
            <a:endParaRPr lang="hu-HU" sz="2600" dirty="0">
              <a:solidFill>
                <a:prstClr val="black"/>
              </a:solidFill>
            </a:endParaRPr>
          </a:p>
          <a:p>
            <a:pPr lvl="0"/>
            <a:r>
              <a:rPr lang="hu-HU" sz="2600" dirty="0">
                <a:solidFill>
                  <a:prstClr val="black"/>
                </a:solidFill>
              </a:rPr>
              <a:t>b</a:t>
            </a:r>
            <a:r>
              <a:rPr lang="hu-HU" sz="2600" dirty="0" smtClean="0">
                <a:solidFill>
                  <a:prstClr val="black"/>
                </a:solidFill>
              </a:rPr>
              <a:t>ankszámlaszerződés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………………………………………………………. .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………………………………………………………. .</a:t>
            </a:r>
          </a:p>
          <a:p>
            <a:pPr lvl="0"/>
            <a:endParaRPr lang="hu-HU" sz="2600" dirty="0">
              <a:solidFill>
                <a:prstClr val="black"/>
              </a:solidFill>
            </a:endParaRPr>
          </a:p>
          <a:p>
            <a:pPr lvl="0"/>
            <a:r>
              <a:rPr lang="hu-HU" sz="2600" dirty="0" err="1">
                <a:solidFill>
                  <a:prstClr val="black"/>
                </a:solidFill>
              </a:rPr>
              <a:t>notársky</a:t>
            </a:r>
            <a:r>
              <a:rPr lang="hu-HU" sz="2600" dirty="0">
                <a:solidFill>
                  <a:prstClr val="black"/>
                </a:solidFill>
              </a:rPr>
              <a:t> archív  </a:t>
            </a:r>
          </a:p>
          <a:p>
            <a:pPr lvl="0"/>
            <a:r>
              <a:rPr lang="hu-HU" sz="2600" dirty="0">
                <a:solidFill>
                  <a:prstClr val="black"/>
                </a:solidFill>
              </a:rPr>
              <a:t>közjegyzői </a:t>
            </a:r>
            <a:r>
              <a:rPr lang="hu-HU" sz="2600" dirty="0" smtClean="0">
                <a:solidFill>
                  <a:prstClr val="black"/>
                </a:solidFill>
              </a:rPr>
              <a:t>levéltár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……………………………………………………….. .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……………………………………………………….. .</a:t>
            </a:r>
            <a:endParaRPr lang="hu-HU" sz="2600" dirty="0">
              <a:solidFill>
                <a:prstClr val="black"/>
              </a:solidFill>
            </a:endParaRP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Utvor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vety</a:t>
            </a:r>
            <a:r>
              <a:rPr lang="hu-HU" sz="2400" dirty="0">
                <a:solidFill>
                  <a:prstClr val="black"/>
                </a:solidFill>
              </a:rPr>
              <a:t>! – Alkoss mondatokat!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Autofit/>
          </a:bodyPr>
          <a:lstStyle/>
          <a:p>
            <a:pPr lvl="0"/>
            <a:r>
              <a:rPr lang="hu-HU" sz="2400" dirty="0" err="1">
                <a:solidFill>
                  <a:prstClr val="black"/>
                </a:solidFill>
              </a:rPr>
              <a:t>úradný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preklad</a:t>
            </a:r>
            <a:r>
              <a:rPr lang="hu-HU" sz="2400" dirty="0">
                <a:solidFill>
                  <a:prstClr val="black"/>
                </a:solidFill>
              </a:rPr>
              <a:t>  </a:t>
            </a: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hiteles </a:t>
            </a:r>
            <a:r>
              <a:rPr lang="hu-HU" sz="2400" dirty="0" smtClean="0">
                <a:solidFill>
                  <a:prstClr val="black"/>
                </a:solidFill>
              </a:rPr>
              <a:t>fordítás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…………………………………………………………… .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…………………………………………………………… .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>
                <a:solidFill>
                  <a:prstClr val="black"/>
                </a:solidFill>
              </a:rPr>
              <a:t>verejná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listina</a:t>
            </a:r>
            <a:r>
              <a:rPr lang="hu-HU" sz="2400" dirty="0">
                <a:solidFill>
                  <a:prstClr val="black"/>
                </a:solidFill>
              </a:rPr>
              <a:t>  </a:t>
            </a: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k</a:t>
            </a:r>
            <a:r>
              <a:rPr lang="hu-HU" sz="2400" dirty="0" smtClean="0">
                <a:solidFill>
                  <a:prstClr val="black"/>
                </a:solidFill>
              </a:rPr>
              <a:t>özokirat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…………………………………………………………… .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…………………………………………………………… .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740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 err="1" smtClean="0"/>
              <a:t>Konverzácia</a:t>
            </a:r>
            <a:endParaRPr lang="hu-HU" dirty="0" smtClean="0"/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	Beszélgetés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dirty="0" err="1" smtClean="0"/>
              <a:t>Ďakujem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pozornosť</a:t>
            </a:r>
            <a:r>
              <a:rPr lang="hu-HU" dirty="0" smtClean="0"/>
              <a:t>!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Köszönöm a figyelmet</a:t>
            </a:r>
            <a:r>
              <a:rPr lang="hu-HU" dirty="0" smtClean="0"/>
              <a:t>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1400" dirty="0" smtClean="0"/>
              <a:t>							</a:t>
            </a:r>
            <a:r>
              <a:rPr lang="hu-HU" sz="1400" dirty="0" err="1" smtClean="0"/>
              <a:t>zdroj</a:t>
            </a:r>
            <a:r>
              <a:rPr lang="hu-HU" sz="1400" dirty="0" smtClean="0"/>
              <a:t> – forrás: internet</a:t>
            </a:r>
            <a:endParaRPr lang="hu-HU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súkromná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listina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m</a:t>
            </a:r>
            <a:r>
              <a:rPr lang="hu-HU" sz="2400" dirty="0" smtClean="0">
                <a:solidFill>
                  <a:prstClr val="black"/>
                </a:solidFill>
              </a:rPr>
              <a:t>agánokirat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verejná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listina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közokirat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úplná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dôkazná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sila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teljes </a:t>
            </a:r>
            <a:r>
              <a:rPr lang="hu-HU" sz="2400" dirty="0">
                <a:solidFill>
                  <a:prstClr val="black"/>
                </a:solidFill>
              </a:rPr>
              <a:t>bizonyító </a:t>
            </a:r>
            <a:r>
              <a:rPr lang="hu-HU" sz="2400" dirty="0" smtClean="0">
                <a:solidFill>
                  <a:prstClr val="black"/>
                </a:solidFill>
              </a:rPr>
              <a:t>erejű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čestné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prehlásenie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becsületbeli </a:t>
            </a:r>
            <a:r>
              <a:rPr lang="hu-HU" sz="2400" dirty="0">
                <a:solidFill>
                  <a:prstClr val="black"/>
                </a:solidFill>
              </a:rPr>
              <a:t>nyilatkozat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certifikát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o </a:t>
            </a:r>
            <a:r>
              <a:rPr lang="hu-HU" sz="2400" dirty="0" err="1">
                <a:solidFill>
                  <a:prstClr val="black"/>
                </a:solidFill>
              </a:rPr>
              <a:t>elektronickom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podpisovom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vzore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aláírás </a:t>
            </a:r>
            <a:r>
              <a:rPr lang="hu-HU" sz="2400" dirty="0">
                <a:solidFill>
                  <a:prstClr val="black"/>
                </a:solidFill>
              </a:rPr>
              <a:t>elektronikus </a:t>
            </a:r>
            <a:r>
              <a:rPr lang="hu-HU" sz="2400" dirty="0" smtClean="0">
                <a:solidFill>
                  <a:prstClr val="black"/>
                </a:solidFill>
              </a:rPr>
              <a:t>címpéldánya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právny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zástupca</a:t>
            </a:r>
            <a:r>
              <a:rPr lang="hu-HU" sz="2400" dirty="0">
                <a:solidFill>
                  <a:prstClr val="black"/>
                </a:solidFill>
              </a:rPr>
              <a:t> (</a:t>
            </a:r>
            <a:r>
              <a:rPr lang="hu-HU" sz="2400" dirty="0" err="1">
                <a:solidFill>
                  <a:prstClr val="black"/>
                </a:solidFill>
              </a:rPr>
              <a:t>advokát</a:t>
            </a:r>
            <a:r>
              <a:rPr lang="hu-HU" sz="2400" dirty="0" smtClean="0">
                <a:solidFill>
                  <a:prstClr val="black"/>
                </a:solidFill>
              </a:rPr>
              <a:t>)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jogi </a:t>
            </a:r>
            <a:r>
              <a:rPr lang="hu-HU" sz="2400" dirty="0">
                <a:solidFill>
                  <a:prstClr val="black"/>
                </a:solidFill>
              </a:rPr>
              <a:t>képviselő (ügyvéd)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Maďarská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advokátska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komora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Magyar </a:t>
            </a:r>
            <a:r>
              <a:rPr lang="hu-HU" sz="2400" dirty="0">
                <a:solidFill>
                  <a:prstClr val="black"/>
                </a:solidFill>
              </a:rPr>
              <a:t>Ügyvédi </a:t>
            </a:r>
            <a:r>
              <a:rPr lang="hu-HU" sz="2400" dirty="0" smtClean="0">
                <a:solidFill>
                  <a:prstClr val="black"/>
                </a:solidFill>
              </a:rPr>
              <a:t>Kamara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notársky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archív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közjegyzői </a:t>
            </a:r>
            <a:r>
              <a:rPr lang="hu-HU" sz="2400" dirty="0">
                <a:solidFill>
                  <a:prstClr val="black"/>
                </a:solidFill>
              </a:rPr>
              <a:t>levéltár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2947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Národný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úrad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pre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úradné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preklady</a:t>
            </a:r>
            <a:r>
              <a:rPr lang="hu-HU" sz="2400" dirty="0">
                <a:solidFill>
                  <a:prstClr val="black"/>
                </a:solidFill>
              </a:rPr>
              <a:t> a </a:t>
            </a:r>
            <a:r>
              <a:rPr lang="hu-HU" sz="2400" dirty="0" err="1">
                <a:solidFill>
                  <a:prstClr val="black"/>
                </a:solidFill>
              </a:rPr>
              <a:t>overovanie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prekladov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Országos </a:t>
            </a:r>
            <a:r>
              <a:rPr lang="hu-HU" sz="2400" dirty="0">
                <a:solidFill>
                  <a:prstClr val="black"/>
                </a:solidFill>
              </a:rPr>
              <a:t>Fordító és Fordítás-hitelesítő </a:t>
            </a:r>
            <a:r>
              <a:rPr lang="hu-HU" sz="2400" dirty="0" smtClean="0">
                <a:solidFill>
                  <a:prstClr val="black"/>
                </a:solidFill>
              </a:rPr>
              <a:t>Iroda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platobný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styk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pénzforgalom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zmluva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o </a:t>
            </a:r>
            <a:r>
              <a:rPr lang="hu-HU" sz="2400" dirty="0" err="1">
                <a:solidFill>
                  <a:prstClr val="black"/>
                </a:solidFill>
              </a:rPr>
              <a:t>bankovom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účte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b</a:t>
            </a:r>
            <a:r>
              <a:rPr lang="hu-HU" sz="2400" dirty="0" smtClean="0">
                <a:solidFill>
                  <a:prstClr val="black"/>
                </a:solidFill>
              </a:rPr>
              <a:t>ankszámlaszerződés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obraty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na </a:t>
            </a:r>
            <a:r>
              <a:rPr lang="hu-HU" sz="2400" dirty="0" err="1">
                <a:solidFill>
                  <a:prstClr val="black"/>
                </a:solidFill>
              </a:rPr>
              <a:t>bankovom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účte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bankszámlaforgalom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potvrdenie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finančnej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inštitúcie</a:t>
            </a:r>
            <a:r>
              <a:rPr lang="hu-HU" sz="2400" dirty="0">
                <a:solidFill>
                  <a:prstClr val="black"/>
                </a:solidFill>
              </a:rPr>
              <a:t> o </a:t>
            </a:r>
            <a:r>
              <a:rPr lang="hu-HU" sz="2400" dirty="0" err="1">
                <a:solidFill>
                  <a:prstClr val="black"/>
                </a:solidFill>
              </a:rPr>
              <a:t>zaplatenej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sume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pénzbetétek </a:t>
            </a:r>
            <a:r>
              <a:rPr lang="hu-HU" sz="2400" dirty="0">
                <a:solidFill>
                  <a:prstClr val="black"/>
                </a:solidFill>
              </a:rPr>
              <a:t>befizetésének hitelintézeti </a:t>
            </a:r>
            <a:r>
              <a:rPr lang="hu-HU" sz="2400" dirty="0" smtClean="0">
                <a:solidFill>
                  <a:prstClr val="black"/>
                </a:solidFill>
              </a:rPr>
              <a:t>igazolása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vykonávať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platobné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príkazy</a:t>
            </a:r>
            <a:r>
              <a:rPr lang="hu-HU" sz="2400" dirty="0">
                <a:solidFill>
                  <a:prstClr val="black"/>
                </a:solidFill>
              </a:rPr>
              <a:t> na </a:t>
            </a:r>
            <a:r>
              <a:rPr lang="hu-HU" sz="2400" dirty="0" err="1">
                <a:solidFill>
                  <a:prstClr val="black"/>
                </a:solidFill>
              </a:rPr>
              <a:t>ťarchu</a:t>
            </a:r>
            <a:r>
              <a:rPr lang="hu-HU" sz="2400" dirty="0">
                <a:solidFill>
                  <a:prstClr val="black"/>
                </a:solidFill>
              </a:rPr>
              <a:t> a v </a:t>
            </a:r>
            <a:r>
              <a:rPr lang="hu-HU" sz="2400" dirty="0" err="1">
                <a:solidFill>
                  <a:prstClr val="black"/>
                </a:solidFill>
              </a:rPr>
              <a:t>prospech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bežného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účtu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pénzforgalmi </a:t>
            </a:r>
            <a:r>
              <a:rPr lang="hu-HU" sz="2400" dirty="0">
                <a:solidFill>
                  <a:prstClr val="black"/>
                </a:solidFill>
              </a:rPr>
              <a:t>számla terhére és javára fizetési megbízás teljesítése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383</Words>
  <Application>Microsoft Office PowerPoint</Application>
  <PresentationFormat>Diavetítés a képernyőre (4:3 oldalarány)</PresentationFormat>
  <Paragraphs>184</Paragraphs>
  <Slides>23</Slides>
  <Notes>23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24" baseType="lpstr">
      <vt:lpstr>Office-téma</vt:lpstr>
      <vt:lpstr>PowerPoint bemutató</vt:lpstr>
      <vt:lpstr>Právne múdrosti – Jogi okosságok</vt:lpstr>
      <vt:lpstr>Právne múdrosti – Jogi okosságok</vt:lpstr>
      <vt:lpstr>Právne múdrosti – Jogi okosságok</vt:lpstr>
      <vt:lpstr>Právne múdrosti – Jogi okosságok</vt:lpstr>
      <vt:lpstr>Právne múdrosti – Jogi okosságok</vt:lpstr>
      <vt:lpstr>Právne múdrosti – Jogi okosságok</vt:lpstr>
      <vt:lpstr>Právne múdrosti – Jogi okosságok</vt:lpstr>
      <vt:lpstr>Právne múdrosti – Jogi okosságok</vt:lpstr>
      <vt:lpstr>Právne múdrosti – Jogi okosságok</vt:lpstr>
      <vt:lpstr>Právne múdrosti – Jogi okosságok</vt:lpstr>
      <vt:lpstr>Právne múdrosti – Jogi okosságok</vt:lpstr>
      <vt:lpstr>Právne múdrosti – Jogi okosságok</vt:lpstr>
      <vt:lpstr>Právne múdrosti – Jogi okosságok</vt:lpstr>
      <vt:lpstr>Prelož! – Fordítsd le!</vt:lpstr>
      <vt:lpstr>Prelož! – Fordítsd le!</vt:lpstr>
      <vt:lpstr>Prelož! – Fordítsd le!</vt:lpstr>
      <vt:lpstr>Odpovedz! – Válaszolj!</vt:lpstr>
      <vt:lpstr>Odpovedz! – Válaszolj!</vt:lpstr>
      <vt:lpstr>Utvor vety! – Alkoss mondatokat!</vt:lpstr>
      <vt:lpstr>Utvor vety! – Alkoss mondatokat!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Windows User</dc:creator>
  <cp:lastModifiedBy>Feher Ladislav</cp:lastModifiedBy>
  <cp:revision>12</cp:revision>
  <dcterms:created xsi:type="dcterms:W3CDTF">2013-03-28T07:15:55Z</dcterms:created>
  <dcterms:modified xsi:type="dcterms:W3CDTF">2014-01-12T17:37:54Z</dcterms:modified>
</cp:coreProperties>
</file>