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25"/>
  </p:notesMasterIdLst>
  <p:handoutMasterIdLst>
    <p:handoutMasterId r:id="rId26"/>
  </p:handoutMasterIdLst>
  <p:sldIdLst>
    <p:sldId id="294" r:id="rId2"/>
    <p:sldId id="256" r:id="rId3"/>
    <p:sldId id="288" r:id="rId4"/>
    <p:sldId id="258" r:id="rId5"/>
    <p:sldId id="259" r:id="rId6"/>
    <p:sldId id="260" r:id="rId7"/>
    <p:sldId id="257" r:id="rId8"/>
    <p:sldId id="261" r:id="rId9"/>
    <p:sldId id="282" r:id="rId10"/>
    <p:sldId id="290" r:id="rId11"/>
    <p:sldId id="262" r:id="rId12"/>
    <p:sldId id="263" r:id="rId13"/>
    <p:sldId id="264" r:id="rId14"/>
    <p:sldId id="265" r:id="rId15"/>
    <p:sldId id="266" r:id="rId16"/>
    <p:sldId id="267" r:id="rId17"/>
    <p:sldId id="293" r:id="rId18"/>
    <p:sldId id="289" r:id="rId19"/>
    <p:sldId id="291" r:id="rId20"/>
    <p:sldId id="292" r:id="rId21"/>
    <p:sldId id="268" r:id="rId22"/>
    <p:sldId id="269" r:id="rId23"/>
    <p:sldId id="270" r:id="rId24"/>
  </p:sldIdLst>
  <p:sldSz cx="9144000" cy="6858000" type="screen4x3"/>
  <p:notesSz cx="6865938" cy="9998075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433" autoAdjust="0"/>
    <p:restoredTop sz="94655" autoAdjust="0"/>
  </p:normalViewPr>
  <p:slideViewPr>
    <p:cSldViewPr>
      <p:cViewPr varScale="1">
        <p:scale>
          <a:sx n="71" d="100"/>
          <a:sy n="71" d="100"/>
        </p:scale>
        <p:origin x="-136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quarter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2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3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0FBDA87A-353E-47FF-9FE7-E27D009086DE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240366503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Élőfej hely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idx="1"/>
          </p:nvPr>
        </p:nvSpPr>
        <p:spPr>
          <a:xfrm>
            <a:off x="3889109" y="0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/>
          <a:lstStyle>
            <a:lvl1pPr algn="r">
              <a:defRPr sz="1300"/>
            </a:lvl1pPr>
          </a:lstStyle>
          <a:p>
            <a:endParaRPr lang="hu-HU"/>
          </a:p>
        </p:txBody>
      </p:sp>
      <p:sp>
        <p:nvSpPr>
          <p:cNvPr id="4" name="Diakép hely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49300"/>
            <a:ext cx="4999038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359" tIns="48180" rIns="96359" bIns="48180" rtlCol="0" anchor="ctr"/>
          <a:lstStyle/>
          <a:p>
            <a:endParaRPr lang="hu-HU"/>
          </a:p>
        </p:txBody>
      </p:sp>
      <p:sp>
        <p:nvSpPr>
          <p:cNvPr id="5" name="Jegyzetek helye 4"/>
          <p:cNvSpPr>
            <a:spLocks noGrp="1"/>
          </p:cNvSpPr>
          <p:nvPr>
            <p:ph type="body" sz="quarter" idx="3"/>
          </p:nvPr>
        </p:nvSpPr>
        <p:spPr>
          <a:xfrm>
            <a:off x="686594" y="4749086"/>
            <a:ext cx="5492750" cy="4499134"/>
          </a:xfrm>
          <a:prstGeom prst="rect">
            <a:avLst/>
          </a:prstGeom>
        </p:spPr>
        <p:txBody>
          <a:bodyPr vert="horz" lIns="96359" tIns="48180" rIns="96359" bIns="4818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4"/>
          </p:nvPr>
        </p:nvSpPr>
        <p:spPr>
          <a:xfrm>
            <a:off x="0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l">
              <a:defRPr sz="1300"/>
            </a:lvl1pPr>
          </a:lstStyle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5"/>
          </p:nvPr>
        </p:nvSpPr>
        <p:spPr>
          <a:xfrm>
            <a:off x="3889109" y="9496436"/>
            <a:ext cx="2975240" cy="499904"/>
          </a:xfrm>
          <a:prstGeom prst="rect">
            <a:avLst/>
          </a:prstGeom>
        </p:spPr>
        <p:txBody>
          <a:bodyPr vert="horz" lIns="96359" tIns="48180" rIns="96359" bIns="48180" rtlCol="0" anchor="b"/>
          <a:lstStyle>
            <a:lvl1pPr algn="r">
              <a:defRPr sz="1300"/>
            </a:lvl1pPr>
          </a:lstStyle>
          <a:p>
            <a:fld id="{7557D546-2CC2-4ACB-8E51-9E8DB65FC085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43547622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19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20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21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22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23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3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4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5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6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7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8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kép hely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Jegyzetek helye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557D546-2CC2-4ACB-8E51-9E8DB65FC085}" type="slidenum">
              <a:rPr lang="hu-HU" smtClean="0"/>
              <a:t>9</a:t>
            </a:fld>
            <a:endParaRPr lang="hu-HU"/>
          </a:p>
        </p:txBody>
      </p:sp>
      <p:sp>
        <p:nvSpPr>
          <p:cNvPr id="5" name="Zástupný symbol dátumu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hu-H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298E04-9874-4553-B26E-6411C1F9A8BE}" type="datetime10">
              <a:rPr lang="hu-HU" smtClean="0"/>
              <a:t>08:08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FAF8B1-9266-4889-BF3E-B564397849B7}" type="datetime10">
              <a:rPr lang="hu-HU" smtClean="0"/>
              <a:t>08:08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303458-D070-4AEF-AFE9-A2200086B552}" type="datetime10">
              <a:rPr lang="hu-HU" smtClean="0"/>
              <a:t>08:08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AFF77-76F0-4D91-B735-13EAF802D9B4}" type="datetime10">
              <a:rPr lang="hu-HU" smtClean="0"/>
              <a:t>08:08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75433D-F9ED-4D51-A250-3196D7A06A27}" type="datetime10">
              <a:rPr lang="hu-HU" smtClean="0"/>
              <a:t>08:08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53523-BFD7-4BC4-A766-4A583CFC1D1D}" type="datetime10">
              <a:rPr lang="hu-HU" smtClean="0"/>
              <a:t>08:08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2668F-C386-4FE1-8415-847CF88F7E64}" type="datetime10">
              <a:rPr lang="hu-HU" smtClean="0"/>
              <a:t>08:08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270E-7B17-4861-B1D6-E0ADC028B092}" type="datetime10">
              <a:rPr lang="hu-HU" smtClean="0"/>
              <a:t>08:08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946A66-8FE0-496D-A446-36E423E3F40C}" type="datetime10">
              <a:rPr lang="hu-HU" smtClean="0"/>
              <a:t>08:08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B3C63B-1F98-4198-AB1E-A948B93EBD38}" type="datetime10">
              <a:rPr lang="hu-HU" smtClean="0"/>
              <a:t>08:08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2F385D-6CA6-440A-A8B7-4A91C3947401}" type="datetime10">
              <a:rPr lang="hu-HU" smtClean="0"/>
              <a:t>08:08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01B8F6-5B45-4AD1-865D-3A4741B51DBE}" type="datetime10">
              <a:rPr lang="hu-HU" smtClean="0"/>
              <a:t>08:08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86DBB-999C-4B47-9E3F-D5E57531CBD4}" type="slidenum">
              <a:rPr lang="hu-HU" smtClean="0"/>
              <a:t>‹#›</a:t>
            </a:fld>
            <a:endParaRPr lang="hu-H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                                     </a:t>
            </a:r>
            <a:r>
              <a:rPr lang="hu-HU" dirty="0" err="1" smtClean="0"/>
              <a:t>Vitaj</a:t>
            </a:r>
            <a:r>
              <a:rPr lang="hu-HU" dirty="0" smtClean="0"/>
              <a:t>!</a:t>
            </a:r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                                Üdvözöllek!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C549A-A373-4B68-93D2-868A4A303F62}" type="datetime10">
              <a:rPr lang="hu-HU" smtClean="0"/>
              <a:t>08:08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35042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sz="2800" dirty="0" smtClean="0">
                <a:solidFill>
                  <a:prstClr val="black"/>
                </a:solidFill>
              </a:rPr>
              <a:t>Rodina - Család</a:t>
            </a:r>
            <a:r>
              <a:rPr lang="sk-SK" sz="2800" dirty="0">
                <a:solidFill>
                  <a:prstClr val="black"/>
                </a:solidFill>
              </a:rPr>
              <a:t/>
            </a:r>
            <a:br>
              <a:rPr lang="sk-SK" sz="2800" dirty="0">
                <a:solidFill>
                  <a:prstClr val="black"/>
                </a:solidFill>
              </a:rPr>
            </a:b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r>
              <a:rPr lang="sk-SK" sz="2600" dirty="0"/>
              <a:t>syn 	</a:t>
            </a:r>
            <a:r>
              <a:rPr lang="sk-SK" sz="2600" dirty="0" smtClean="0"/>
              <a:t>                       fiú </a:t>
            </a:r>
            <a:r>
              <a:rPr lang="sk-SK" sz="2600" dirty="0"/>
              <a:t>(valakinek a fia) </a:t>
            </a:r>
          </a:p>
          <a:p>
            <a:endParaRPr lang="sk-SK" sz="2600" dirty="0"/>
          </a:p>
          <a:p>
            <a:r>
              <a:rPr lang="sk-SK" sz="2600" dirty="0" smtClean="0"/>
              <a:t>dcéra </a:t>
            </a:r>
            <a:r>
              <a:rPr lang="sk-SK" sz="2600" dirty="0"/>
              <a:t>	</a:t>
            </a:r>
            <a:r>
              <a:rPr lang="sk-SK" sz="2600" dirty="0" smtClean="0"/>
              <a:t>            lány </a:t>
            </a:r>
            <a:r>
              <a:rPr lang="sk-SK" sz="2600" dirty="0"/>
              <a:t>(valakinek a lánya) </a:t>
            </a:r>
          </a:p>
          <a:p>
            <a:endParaRPr lang="sk-SK" sz="2600" dirty="0"/>
          </a:p>
          <a:p>
            <a:r>
              <a:rPr lang="sk-SK" sz="2600" dirty="0" smtClean="0"/>
              <a:t>súrodenci              </a:t>
            </a:r>
            <a:r>
              <a:rPr lang="sk-SK" sz="2600" dirty="0"/>
              <a:t>testvérek</a:t>
            </a:r>
          </a:p>
          <a:p>
            <a:endParaRPr lang="sk-SK" sz="2600" dirty="0"/>
          </a:p>
          <a:p>
            <a:r>
              <a:rPr lang="sk-SK" sz="2600" dirty="0"/>
              <a:t>Syn je smelý.  </a:t>
            </a:r>
            <a:r>
              <a:rPr lang="sk-SK" sz="2600" dirty="0" smtClean="0"/>
              <a:t>       A </a:t>
            </a:r>
            <a:r>
              <a:rPr lang="sk-SK" sz="2600" dirty="0"/>
              <a:t>fiú bátor.</a:t>
            </a:r>
          </a:p>
          <a:p>
            <a:endParaRPr lang="sk-SK" sz="2600" dirty="0"/>
          </a:p>
          <a:p>
            <a:r>
              <a:rPr lang="sk-SK" sz="2600" dirty="0"/>
              <a:t>Dcéra je šikovná.  A lány ügyes.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27CB40-C37E-4281-A229-03E8BA21EBD5}" type="datetime10">
              <a:rPr lang="hu-HU" smtClean="0"/>
              <a:t>08:08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3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k-SK" dirty="0" smtClean="0"/>
              <a:t/>
            </a:r>
            <a:br>
              <a:rPr lang="sk-SK" dirty="0" smtClean="0"/>
            </a:br>
            <a:r>
              <a:rPr lang="sk-SK" sz="3100" dirty="0" smtClean="0"/>
              <a:t>Rodina - Család</a:t>
            </a:r>
            <a:r>
              <a:rPr lang="sk-SK" dirty="0"/>
              <a:t/>
            </a:r>
            <a:br>
              <a:rPr lang="sk-SK" dirty="0"/>
            </a:b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k-SK" sz="2400" dirty="0" smtClean="0"/>
          </a:p>
          <a:p>
            <a:r>
              <a:rPr lang="sk-SK" sz="2400" dirty="0" smtClean="0"/>
              <a:t>brat 	fiútestvér </a:t>
            </a:r>
          </a:p>
          <a:p>
            <a:endParaRPr lang="sk-SK" sz="2400" dirty="0" smtClean="0"/>
          </a:p>
          <a:p>
            <a:r>
              <a:rPr lang="sk-SK" sz="2400" dirty="0" smtClean="0"/>
              <a:t>sestra 	leánytestvér</a:t>
            </a:r>
          </a:p>
          <a:p>
            <a:pPr marL="0" indent="0">
              <a:buNone/>
            </a:pPr>
            <a:r>
              <a:rPr lang="sk-SK" sz="2400" dirty="0" smtClean="0"/>
              <a:t> </a:t>
            </a:r>
          </a:p>
          <a:p>
            <a:r>
              <a:rPr lang="sk-SK" sz="2400" dirty="0" smtClean="0"/>
              <a:t>strýko 	nagybácsi </a:t>
            </a:r>
          </a:p>
          <a:p>
            <a:endParaRPr lang="sk-SK" sz="2400" dirty="0" smtClean="0"/>
          </a:p>
          <a:p>
            <a:r>
              <a:rPr lang="sk-SK" sz="2400" dirty="0" smtClean="0"/>
              <a:t>teta 		nagynéni 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F46D0-C729-40B3-A6EA-662F6FD2CB88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214282" y="1052736"/>
            <a:ext cx="8462174" cy="648072"/>
          </a:xfrm>
        </p:spPr>
        <p:txBody>
          <a:bodyPr>
            <a:normAutofit fontScale="90000"/>
          </a:bodyPr>
          <a:lstStyle/>
          <a:p>
            <a:r>
              <a:rPr lang="sk-SK" dirty="0"/>
              <a:t/>
            </a:r>
            <a:br>
              <a:rPr lang="sk-SK" dirty="0"/>
            </a:b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sk-SK" sz="2400" dirty="0" smtClean="0"/>
              <a:t>Sme </a:t>
            </a:r>
            <a:r>
              <a:rPr lang="sk-SK" sz="2400" dirty="0"/>
              <a:t>rodina. 	</a:t>
            </a:r>
            <a:endParaRPr lang="sk-SK" sz="2400" dirty="0" smtClean="0"/>
          </a:p>
          <a:p>
            <a:r>
              <a:rPr lang="sk-SK" sz="2400" dirty="0" smtClean="0"/>
              <a:t>Mi </a:t>
            </a:r>
            <a:r>
              <a:rPr lang="sk-SK" sz="2400" dirty="0"/>
              <a:t>egy család vagyunk. </a:t>
            </a:r>
            <a:endParaRPr lang="sk-SK" sz="2400" dirty="0" smtClean="0"/>
          </a:p>
          <a:p>
            <a:pPr marL="0" indent="0">
              <a:buNone/>
            </a:pPr>
            <a:r>
              <a:rPr lang="sk-SK" sz="2400" dirty="0"/>
              <a:t>	</a:t>
            </a:r>
          </a:p>
          <a:p>
            <a:r>
              <a:rPr lang="sk-SK" sz="2400" dirty="0" smtClean="0"/>
              <a:t>Rodina </a:t>
            </a:r>
            <a:r>
              <a:rPr lang="sk-SK" sz="2400" dirty="0"/>
              <a:t>nie je malá. 	</a:t>
            </a:r>
            <a:endParaRPr lang="sk-SK" sz="2400" dirty="0" smtClean="0"/>
          </a:p>
          <a:p>
            <a:r>
              <a:rPr lang="sk-SK" sz="2400" dirty="0" smtClean="0"/>
              <a:t>A </a:t>
            </a:r>
            <a:r>
              <a:rPr lang="sk-SK" sz="2400" dirty="0"/>
              <a:t>család nem kicsi</a:t>
            </a:r>
            <a:r>
              <a:rPr lang="sk-SK" sz="2400" dirty="0" smtClean="0"/>
              <a:t>.</a:t>
            </a:r>
          </a:p>
          <a:p>
            <a:pPr marL="0" indent="0">
              <a:buNone/>
            </a:pPr>
            <a:r>
              <a:rPr lang="sk-SK" sz="2400" dirty="0" smtClean="0"/>
              <a:t> </a:t>
            </a:r>
            <a:r>
              <a:rPr lang="sk-SK" sz="2400" dirty="0"/>
              <a:t>	</a:t>
            </a:r>
          </a:p>
          <a:p>
            <a:r>
              <a:rPr lang="sk-SK" sz="2400" dirty="0" smtClean="0"/>
              <a:t>Rodina </a:t>
            </a:r>
            <a:r>
              <a:rPr lang="sk-SK" sz="2400" dirty="0"/>
              <a:t>je veľká. 	</a:t>
            </a:r>
            <a:endParaRPr lang="sk-SK" sz="2400" dirty="0" smtClean="0"/>
          </a:p>
          <a:p>
            <a:r>
              <a:rPr lang="sk-SK" sz="2400" dirty="0" smtClean="0"/>
              <a:t>A </a:t>
            </a:r>
            <a:r>
              <a:rPr lang="sk-SK" sz="2400" dirty="0"/>
              <a:t>család nagy.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Cím 14"/>
          <p:cNvSpPr txBox="1">
            <a:spLocks/>
          </p:cNvSpPr>
          <p:nvPr/>
        </p:nvSpPr>
        <p:spPr>
          <a:xfrm>
            <a:off x="428596" y="1000108"/>
            <a:ext cx="8258204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sk-SK" sz="3600" dirty="0" smtClean="0"/>
              <a:t>Rodina - Család</a:t>
            </a:r>
            <a:endParaRPr lang="hu-HU" sz="3600" dirty="0"/>
          </a:p>
        </p:txBody>
      </p:sp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195502-D953-420D-956A-6853CBCD21FF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3600" dirty="0" smtClean="0"/>
              <a:t>Rodina - Család</a:t>
            </a:r>
            <a:endParaRPr lang="hu-HU" sz="36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sk-SK" sz="2400" dirty="0" smtClean="0"/>
              <a:t>moja </a:t>
            </a:r>
            <a:r>
              <a:rPr lang="sk-SK" sz="2400" dirty="0"/>
              <a:t>rodina 	</a:t>
            </a:r>
            <a:r>
              <a:rPr lang="sk-SK" sz="2400" dirty="0" smtClean="0"/>
              <a:t>         </a:t>
            </a:r>
          </a:p>
          <a:p>
            <a:r>
              <a:rPr lang="sk-SK" sz="2400" dirty="0" smtClean="0"/>
              <a:t>az </a:t>
            </a:r>
            <a:r>
              <a:rPr lang="sk-SK" sz="2400" dirty="0"/>
              <a:t>én </a:t>
            </a:r>
            <a:r>
              <a:rPr lang="sk-SK" sz="2400" dirty="0" smtClean="0"/>
              <a:t>családom</a:t>
            </a:r>
          </a:p>
          <a:p>
            <a:pPr marL="0" indent="0">
              <a:buNone/>
            </a:pPr>
            <a:r>
              <a:rPr lang="sk-SK" sz="2400" dirty="0" smtClean="0"/>
              <a:t>  </a:t>
            </a:r>
            <a:endParaRPr lang="sk-SK" sz="2400" dirty="0"/>
          </a:p>
          <a:p>
            <a:r>
              <a:rPr lang="sk-SK" sz="2400" dirty="0" smtClean="0"/>
              <a:t>Moja </a:t>
            </a:r>
            <a:r>
              <a:rPr lang="sk-SK" sz="2400" dirty="0"/>
              <a:t>rodina je tu. 	</a:t>
            </a:r>
            <a:endParaRPr lang="sk-SK" sz="2400" dirty="0" smtClean="0"/>
          </a:p>
          <a:p>
            <a:r>
              <a:rPr lang="sk-SK" sz="2400" dirty="0" smtClean="0"/>
              <a:t>A </a:t>
            </a:r>
            <a:r>
              <a:rPr lang="sk-SK" sz="2400" dirty="0"/>
              <a:t>családom itt van</a:t>
            </a:r>
            <a:r>
              <a:rPr lang="sk-SK" sz="2400" dirty="0" smtClean="0"/>
              <a:t>.</a:t>
            </a:r>
          </a:p>
          <a:p>
            <a:endParaRPr lang="sk-SK" sz="2400" dirty="0"/>
          </a:p>
          <a:p>
            <a:r>
              <a:rPr lang="sk-SK" sz="2400" dirty="0" smtClean="0"/>
              <a:t>Mám rád/rada moju rodinu.  </a:t>
            </a:r>
          </a:p>
          <a:p>
            <a:r>
              <a:rPr lang="sk-SK" sz="2400" dirty="0" smtClean="0"/>
              <a:t>Szeretem a családomat.</a:t>
            </a:r>
            <a:endParaRPr lang="sk-SK" sz="2400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F67A7-5E1A-472A-920C-F9402856FFD4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hu-HU" dirty="0" err="1" smtClean="0"/>
              <a:t>Rodina</a:t>
            </a:r>
            <a:r>
              <a:rPr lang="hu-HU" dirty="0" smtClean="0"/>
              <a:t> - Család</a:t>
            </a: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Moja</a:t>
            </a:r>
            <a:r>
              <a:rPr lang="hu-HU" sz="2400" dirty="0" smtClean="0"/>
              <a:t> </a:t>
            </a:r>
            <a:r>
              <a:rPr lang="hu-HU" sz="2400" dirty="0" err="1" smtClean="0"/>
              <a:t>matka</a:t>
            </a:r>
            <a:r>
              <a:rPr lang="hu-HU" sz="2400" dirty="0" smtClean="0"/>
              <a:t> </a:t>
            </a:r>
            <a:r>
              <a:rPr lang="hu-HU" sz="2400" dirty="0" err="1" smtClean="0"/>
              <a:t>žije</a:t>
            </a:r>
            <a:r>
              <a:rPr lang="hu-HU" sz="2400" dirty="0" smtClean="0"/>
              <a:t>.                	Anyukám él.</a:t>
            </a:r>
          </a:p>
          <a:p>
            <a:endParaRPr lang="hu-HU" sz="2400" dirty="0"/>
          </a:p>
          <a:p>
            <a:r>
              <a:rPr lang="hu-HU" sz="2400" dirty="0" err="1" smtClean="0"/>
              <a:t>Môj</a:t>
            </a:r>
            <a:r>
              <a:rPr lang="hu-HU" sz="2400" dirty="0" smtClean="0"/>
              <a:t> </a:t>
            </a:r>
            <a:r>
              <a:rPr lang="hu-HU" sz="2400" dirty="0" err="1" smtClean="0"/>
              <a:t>starý</a:t>
            </a:r>
            <a:r>
              <a:rPr lang="hu-HU" sz="2400" dirty="0" smtClean="0"/>
              <a:t> </a:t>
            </a:r>
            <a:r>
              <a:rPr lang="hu-HU" sz="2400" dirty="0" err="1" smtClean="0"/>
              <a:t>otec</a:t>
            </a:r>
            <a:r>
              <a:rPr lang="hu-HU" sz="2400" dirty="0" smtClean="0"/>
              <a:t> </a:t>
            </a:r>
            <a:r>
              <a:rPr lang="hu-HU" sz="2400" dirty="0" err="1" smtClean="0"/>
              <a:t>zomrel</a:t>
            </a:r>
            <a:r>
              <a:rPr lang="hu-HU" sz="2400" dirty="0" smtClean="0"/>
              <a:t>. 	Nagyapám meghalt.</a:t>
            </a:r>
          </a:p>
          <a:p>
            <a:endParaRPr lang="hu-HU" sz="2400" dirty="0"/>
          </a:p>
          <a:p>
            <a:r>
              <a:rPr lang="hu-HU" sz="2400" dirty="0" err="1" smtClean="0"/>
              <a:t>Môj</a:t>
            </a:r>
            <a:r>
              <a:rPr lang="hu-HU" sz="2400" dirty="0" smtClean="0"/>
              <a:t> </a:t>
            </a:r>
            <a:r>
              <a:rPr lang="hu-HU" sz="2400" dirty="0" err="1" smtClean="0"/>
              <a:t>brat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zdravý</a:t>
            </a:r>
            <a:r>
              <a:rPr lang="hu-HU" sz="2400" dirty="0" smtClean="0"/>
              <a:t>.   	 Fiútestvérem egészséges.</a:t>
            </a:r>
          </a:p>
          <a:p>
            <a:endParaRPr lang="hu-HU" sz="2400" dirty="0"/>
          </a:p>
          <a:p>
            <a:r>
              <a:rPr lang="hu-HU" sz="2400" dirty="0" err="1" smtClean="0"/>
              <a:t>Moja</a:t>
            </a:r>
            <a:r>
              <a:rPr lang="hu-HU" sz="2400" dirty="0" smtClean="0"/>
              <a:t> </a:t>
            </a:r>
            <a:r>
              <a:rPr lang="hu-HU" sz="2400" dirty="0" err="1" smtClean="0"/>
              <a:t>sestra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chorá</a:t>
            </a:r>
            <a:r>
              <a:rPr lang="hu-HU" sz="2400" dirty="0" smtClean="0"/>
              <a:t>.      	 Lánytestvérem beteg</a:t>
            </a:r>
            <a:r>
              <a:rPr lang="hu-HU" dirty="0" smtClean="0"/>
              <a:t>.</a:t>
            </a:r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B8E7B0-F3BB-4065-9BDE-5D2F45EB54B9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3200" dirty="0" err="1" smtClean="0"/>
              <a:t>Doplň</a:t>
            </a:r>
            <a:r>
              <a:rPr lang="hu-HU" sz="3200" dirty="0" smtClean="0"/>
              <a:t>! – Egészítsd ki!</a:t>
            </a:r>
            <a:endParaRPr lang="hu-HU" sz="32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sz="2400" dirty="0" smtClean="0"/>
          </a:p>
          <a:p>
            <a:r>
              <a:rPr lang="hu-HU" sz="2400" dirty="0" smtClean="0"/>
              <a:t>Ja som </a:t>
            </a:r>
            <a:r>
              <a:rPr lang="hu-HU" sz="2400" dirty="0" err="1" smtClean="0"/>
              <a:t>tu</a:t>
            </a:r>
            <a:r>
              <a:rPr lang="hu-HU" sz="2400" dirty="0" smtClean="0"/>
              <a:t>.      Én itt …………. .</a:t>
            </a:r>
          </a:p>
          <a:p>
            <a:r>
              <a:rPr lang="hu-HU" sz="2400" dirty="0" err="1" smtClean="0"/>
              <a:t>Ty</a:t>
            </a:r>
            <a:r>
              <a:rPr lang="hu-HU" sz="2400" dirty="0" smtClean="0"/>
              <a:t> </a:t>
            </a:r>
            <a:r>
              <a:rPr lang="hu-HU" sz="2400" dirty="0" err="1" smtClean="0"/>
              <a:t>si</a:t>
            </a:r>
            <a:r>
              <a:rPr lang="hu-HU" sz="2400" dirty="0" smtClean="0"/>
              <a:t> </a:t>
            </a:r>
            <a:r>
              <a:rPr lang="hu-HU" sz="2400" dirty="0" err="1" smtClean="0"/>
              <a:t>tu</a:t>
            </a:r>
            <a:r>
              <a:rPr lang="hu-HU" sz="2400" dirty="0" smtClean="0"/>
              <a:t>.          Te itt ………….. .</a:t>
            </a:r>
          </a:p>
          <a:p>
            <a:r>
              <a:rPr lang="hu-HU" sz="2400" dirty="0" err="1" smtClean="0"/>
              <a:t>On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tu</a:t>
            </a:r>
            <a:r>
              <a:rPr lang="hu-HU" sz="2400" dirty="0" smtClean="0"/>
              <a:t>.        Ő itt …………... .</a:t>
            </a:r>
          </a:p>
          <a:p>
            <a:r>
              <a:rPr lang="hu-HU" sz="2400" dirty="0" err="1" smtClean="0"/>
              <a:t>My</a:t>
            </a:r>
            <a:r>
              <a:rPr lang="hu-HU" sz="2400" dirty="0" smtClean="0"/>
              <a:t> </a:t>
            </a:r>
            <a:r>
              <a:rPr lang="hu-HU" sz="2400" dirty="0" err="1" smtClean="0"/>
              <a:t>sme</a:t>
            </a:r>
            <a:r>
              <a:rPr lang="hu-HU" sz="2400" dirty="0" smtClean="0"/>
              <a:t> </a:t>
            </a:r>
            <a:r>
              <a:rPr lang="hu-HU" sz="2400" dirty="0" err="1" smtClean="0"/>
              <a:t>tu</a:t>
            </a:r>
            <a:r>
              <a:rPr lang="hu-HU" sz="2400" dirty="0" smtClean="0"/>
              <a:t>.    Mi itt …………. .</a:t>
            </a:r>
          </a:p>
          <a:p>
            <a:r>
              <a:rPr lang="hu-HU" sz="2400" dirty="0" err="1" smtClean="0"/>
              <a:t>Vy</a:t>
            </a:r>
            <a:r>
              <a:rPr lang="hu-HU" sz="2400" dirty="0" smtClean="0"/>
              <a:t> </a:t>
            </a:r>
            <a:r>
              <a:rPr lang="hu-HU" sz="2400" dirty="0" err="1" smtClean="0"/>
              <a:t>ste</a:t>
            </a:r>
            <a:r>
              <a:rPr lang="hu-HU" sz="2400" dirty="0" smtClean="0"/>
              <a:t> </a:t>
            </a:r>
            <a:r>
              <a:rPr lang="hu-HU" sz="2400" dirty="0" err="1" smtClean="0"/>
              <a:t>tu</a:t>
            </a:r>
            <a:r>
              <a:rPr lang="hu-HU" sz="2400" dirty="0" smtClean="0"/>
              <a:t>.        Ti itt ………….. .</a:t>
            </a:r>
          </a:p>
          <a:p>
            <a:r>
              <a:rPr lang="hu-HU" sz="2400" dirty="0" err="1" smtClean="0"/>
              <a:t>Oni</a:t>
            </a:r>
            <a:r>
              <a:rPr lang="hu-HU" sz="2400" dirty="0" smtClean="0"/>
              <a:t>/y </a:t>
            </a:r>
            <a:r>
              <a:rPr lang="hu-HU" sz="2400" dirty="0" err="1" smtClean="0"/>
              <a:t>sú</a:t>
            </a:r>
            <a:r>
              <a:rPr lang="hu-HU" sz="2400" dirty="0" smtClean="0"/>
              <a:t> </a:t>
            </a:r>
            <a:r>
              <a:rPr lang="hu-HU" sz="2400" dirty="0" err="1" smtClean="0"/>
              <a:t>tu</a:t>
            </a:r>
            <a:r>
              <a:rPr lang="hu-HU" sz="2400" dirty="0" smtClean="0"/>
              <a:t>.    Ők itt ………… 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5870-359C-4DF3-9E9E-2F08DCCDBDCB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3200" dirty="0" err="1" smtClean="0"/>
              <a:t>Doplň</a:t>
            </a:r>
            <a:r>
              <a:rPr lang="hu-HU" sz="3200" dirty="0" smtClean="0"/>
              <a:t>! </a:t>
            </a:r>
            <a:r>
              <a:rPr lang="hu-HU" sz="3200" dirty="0"/>
              <a:t>– E</a:t>
            </a:r>
            <a:r>
              <a:rPr lang="hu-HU" sz="3200" dirty="0" smtClean="0"/>
              <a:t>gészítsd ki!</a:t>
            </a:r>
            <a:endParaRPr lang="hu-HU" sz="32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/>
              <a:t>v</a:t>
            </a:r>
            <a:r>
              <a:rPr lang="hu-HU" sz="2400" dirty="0" err="1" smtClean="0"/>
              <a:t>eľká-nagy</a:t>
            </a:r>
            <a:r>
              <a:rPr lang="hu-HU" sz="2400" dirty="0" smtClean="0"/>
              <a:t>, </a:t>
            </a:r>
            <a:r>
              <a:rPr lang="hu-HU" sz="2400" dirty="0" err="1" smtClean="0"/>
              <a:t>pracuje-dolgozik</a:t>
            </a:r>
            <a:r>
              <a:rPr lang="hu-HU" sz="2400" dirty="0" smtClean="0"/>
              <a:t>, </a:t>
            </a:r>
            <a:r>
              <a:rPr lang="hu-HU" sz="2400" dirty="0" err="1" smtClean="0"/>
              <a:t>smelý-bátor</a:t>
            </a:r>
            <a:endParaRPr lang="hu-HU" sz="2400" dirty="0" smtClean="0"/>
          </a:p>
          <a:p>
            <a:endParaRPr lang="hu-HU" sz="2400" dirty="0" smtClean="0"/>
          </a:p>
          <a:p>
            <a:endParaRPr lang="hu-HU" sz="2400" dirty="0" smtClean="0"/>
          </a:p>
          <a:p>
            <a:r>
              <a:rPr lang="hu-HU" sz="2400" dirty="0" err="1" smtClean="0"/>
              <a:t>Moja</a:t>
            </a:r>
            <a:r>
              <a:rPr lang="hu-HU" sz="2400" dirty="0" smtClean="0"/>
              <a:t> </a:t>
            </a:r>
            <a:r>
              <a:rPr lang="hu-HU" sz="2400" dirty="0" err="1" smtClean="0"/>
              <a:t>rodina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……. .  Az én családom………. .</a:t>
            </a:r>
          </a:p>
          <a:p>
            <a:endParaRPr lang="hu-HU" sz="2400" dirty="0"/>
          </a:p>
          <a:p>
            <a:r>
              <a:rPr lang="hu-HU" sz="2400" dirty="0" err="1" smtClean="0"/>
              <a:t>Syn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/>
              <a:t> </a:t>
            </a:r>
            <a:r>
              <a:rPr lang="hu-HU" sz="2400" dirty="0" smtClean="0"/>
              <a:t>………… .             A fiú ………… .</a:t>
            </a:r>
          </a:p>
          <a:p>
            <a:endParaRPr lang="hu-HU" sz="2400" dirty="0"/>
          </a:p>
          <a:p>
            <a:r>
              <a:rPr lang="hu-HU" sz="2400" dirty="0" err="1" smtClean="0"/>
              <a:t>Starý</a:t>
            </a:r>
            <a:r>
              <a:rPr lang="hu-HU" sz="2400" dirty="0" smtClean="0"/>
              <a:t> </a:t>
            </a:r>
            <a:r>
              <a:rPr lang="hu-HU" sz="2400" dirty="0" err="1" smtClean="0"/>
              <a:t>otec</a:t>
            </a:r>
            <a:r>
              <a:rPr lang="hu-HU" sz="2400" dirty="0" smtClean="0"/>
              <a:t> ……….. .       Nagyapa ……………. .</a:t>
            </a:r>
          </a:p>
          <a:p>
            <a:endParaRPr lang="hu-HU" dirty="0"/>
          </a:p>
          <a:p>
            <a:endParaRPr lang="hu-HU" dirty="0" smtClean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E0C9B7-D938-47D4-A311-4C11C7FA6379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3200" dirty="0" err="1" smtClean="0"/>
              <a:t>Prelož</a:t>
            </a:r>
            <a:r>
              <a:rPr lang="hu-HU" sz="3200" dirty="0" smtClean="0"/>
              <a:t>! – Fordítsd le!</a:t>
            </a:r>
            <a:endParaRPr lang="hu-HU" sz="32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r>
              <a:rPr lang="hu-HU" dirty="0"/>
              <a:t>j</a:t>
            </a:r>
            <a:r>
              <a:rPr lang="hu-HU" dirty="0" smtClean="0"/>
              <a:t>a, </a:t>
            </a:r>
            <a:r>
              <a:rPr lang="hu-HU" dirty="0" err="1" smtClean="0"/>
              <a:t>ty</a:t>
            </a:r>
            <a:r>
              <a:rPr lang="hu-HU" dirty="0" smtClean="0"/>
              <a:t>, </a:t>
            </a:r>
            <a:r>
              <a:rPr lang="hu-HU" dirty="0" err="1" smtClean="0"/>
              <a:t>on</a:t>
            </a:r>
            <a:r>
              <a:rPr lang="hu-HU" dirty="0" smtClean="0"/>
              <a:t>/</a:t>
            </a:r>
            <a:r>
              <a:rPr lang="hu-HU" dirty="0" err="1" smtClean="0"/>
              <a:t>ona</a:t>
            </a:r>
            <a:r>
              <a:rPr lang="hu-HU" dirty="0" smtClean="0"/>
              <a:t>/</a:t>
            </a:r>
            <a:r>
              <a:rPr lang="hu-HU" dirty="0" err="1" smtClean="0"/>
              <a:t>ono</a:t>
            </a:r>
            <a:endParaRPr lang="hu-HU" dirty="0" smtClean="0"/>
          </a:p>
          <a:p>
            <a:r>
              <a:rPr lang="hu-HU" dirty="0" smtClean="0"/>
              <a:t>………………………….</a:t>
            </a:r>
          </a:p>
          <a:p>
            <a:endParaRPr lang="hu-HU" dirty="0" smtClean="0"/>
          </a:p>
          <a:p>
            <a:r>
              <a:rPr lang="hu-HU" dirty="0" err="1"/>
              <a:t>m</a:t>
            </a:r>
            <a:r>
              <a:rPr lang="hu-HU" dirty="0" err="1" smtClean="0"/>
              <a:t>y</a:t>
            </a:r>
            <a:r>
              <a:rPr lang="hu-HU" dirty="0" smtClean="0"/>
              <a:t>, </a:t>
            </a:r>
            <a:r>
              <a:rPr lang="hu-HU" dirty="0" err="1" smtClean="0"/>
              <a:t>vy</a:t>
            </a:r>
            <a:r>
              <a:rPr lang="hu-HU" dirty="0" smtClean="0"/>
              <a:t>, </a:t>
            </a:r>
            <a:r>
              <a:rPr lang="hu-HU" dirty="0" err="1" smtClean="0"/>
              <a:t>oni</a:t>
            </a:r>
            <a:r>
              <a:rPr lang="hu-HU" dirty="0" smtClean="0"/>
              <a:t>/</a:t>
            </a:r>
            <a:r>
              <a:rPr lang="hu-HU" dirty="0" err="1" smtClean="0"/>
              <a:t>ony</a:t>
            </a:r>
            <a:endParaRPr lang="hu-HU" dirty="0" smtClean="0"/>
          </a:p>
          <a:p>
            <a:r>
              <a:rPr lang="hu-HU" dirty="0" smtClean="0"/>
              <a:t>……………………….</a:t>
            </a:r>
          </a:p>
          <a:p>
            <a:pPr marL="0" indent="0">
              <a:buNone/>
            </a:pPr>
            <a:endParaRPr lang="hu-HU" dirty="0" smtClean="0"/>
          </a:p>
          <a:p>
            <a:r>
              <a:rPr lang="hu-HU" dirty="0"/>
              <a:t>j</a:t>
            </a:r>
            <a:r>
              <a:rPr lang="hu-HU" dirty="0" smtClean="0"/>
              <a:t>a a </a:t>
            </a:r>
            <a:r>
              <a:rPr lang="hu-HU" dirty="0" err="1" smtClean="0"/>
              <a:t>ty</a:t>
            </a:r>
            <a:r>
              <a:rPr lang="hu-HU" dirty="0" smtClean="0"/>
              <a:t> – </a:t>
            </a:r>
            <a:r>
              <a:rPr lang="hu-HU" dirty="0" err="1" smtClean="0"/>
              <a:t>my</a:t>
            </a:r>
            <a:r>
              <a:rPr lang="hu-HU" dirty="0" smtClean="0"/>
              <a:t> </a:t>
            </a:r>
            <a:r>
              <a:rPr lang="hu-HU" dirty="0" err="1" smtClean="0"/>
              <a:t>obidvaja</a:t>
            </a:r>
            <a:r>
              <a:rPr lang="hu-HU" dirty="0" smtClean="0"/>
              <a:t>/ </a:t>
            </a:r>
            <a:r>
              <a:rPr lang="hu-HU" dirty="0" err="1" smtClean="0"/>
              <a:t>my</a:t>
            </a:r>
            <a:r>
              <a:rPr lang="hu-HU" dirty="0" smtClean="0"/>
              <a:t> </a:t>
            </a:r>
            <a:r>
              <a:rPr lang="hu-HU" dirty="0" err="1" smtClean="0"/>
              <a:t>obidve</a:t>
            </a:r>
            <a:endParaRPr lang="hu-HU" dirty="0" smtClean="0"/>
          </a:p>
          <a:p>
            <a:r>
              <a:rPr lang="hu-HU" dirty="0" smtClean="0"/>
              <a:t>………………………..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2E9C1-F2F4-4CFC-9D25-637ECFD9ACBB}" type="datetime10">
              <a:rPr lang="hu-HU" smtClean="0"/>
              <a:t>08:08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569552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Autofit/>
          </a:bodyPr>
          <a:lstStyle/>
          <a:p>
            <a:r>
              <a:rPr lang="sk-SK" sz="2800" dirty="0" smtClean="0"/>
              <a:t>Odpovedz! – Válaszolj!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r>
              <a:rPr lang="sk-SK" dirty="0"/>
              <a:t>Aká je dcéra? Milyen a lány?</a:t>
            </a:r>
          </a:p>
          <a:p>
            <a:r>
              <a:rPr lang="sk-SK" dirty="0" smtClean="0"/>
              <a:t>........................................... .</a:t>
            </a:r>
            <a:endParaRPr lang="sk-SK" dirty="0"/>
          </a:p>
          <a:p>
            <a:endParaRPr lang="sk-SK" dirty="0"/>
          </a:p>
          <a:p>
            <a:r>
              <a:rPr lang="sk-SK" dirty="0"/>
              <a:t>Čo robí stará mama? Mit csinál a nagymama?</a:t>
            </a:r>
          </a:p>
          <a:p>
            <a:r>
              <a:rPr lang="sk-SK" dirty="0" smtClean="0"/>
              <a:t>....................................................................... .</a:t>
            </a:r>
          </a:p>
          <a:p>
            <a:endParaRPr lang="sk-SK" dirty="0"/>
          </a:p>
          <a:p>
            <a:r>
              <a:rPr lang="sk-SK" dirty="0" smtClean="0"/>
              <a:t>Máš rád/rada svoju rodinu? Szereted a családod?</a:t>
            </a:r>
          </a:p>
          <a:p>
            <a:r>
              <a:rPr lang="sk-SK" dirty="0" smtClean="0"/>
              <a:t>............................................................................. .</a:t>
            </a:r>
            <a:endParaRPr lang="sk-SK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0A71FA-CC23-47FD-84C4-9B0789B75D3A}" type="datetime10">
              <a:rPr lang="hu-HU" smtClean="0"/>
              <a:t>08:08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733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Prelož! </a:t>
            </a:r>
            <a:r>
              <a:rPr lang="sk-SK" sz="2800" dirty="0"/>
              <a:t>– </a:t>
            </a:r>
            <a:r>
              <a:rPr lang="sk-SK" sz="2800" dirty="0" smtClean="0"/>
              <a:t>Fordítsd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20000"/>
          </a:bodyPr>
          <a:lstStyle/>
          <a:p>
            <a:r>
              <a:rPr lang="sk-SK" dirty="0"/>
              <a:t>Môj otec je zravý.</a:t>
            </a:r>
          </a:p>
          <a:p>
            <a:r>
              <a:rPr lang="sk-SK" dirty="0" smtClean="0"/>
              <a:t>............................................... .</a:t>
            </a:r>
            <a:endParaRPr lang="sk-SK" dirty="0"/>
          </a:p>
          <a:p>
            <a:endParaRPr lang="sk-SK" dirty="0"/>
          </a:p>
          <a:p>
            <a:r>
              <a:rPr lang="sk-SK" dirty="0"/>
              <a:t>Moja stará mama žije.</a:t>
            </a:r>
          </a:p>
          <a:p>
            <a:r>
              <a:rPr lang="sk-SK" dirty="0" smtClean="0"/>
              <a:t>............................................... .</a:t>
            </a:r>
            <a:endParaRPr lang="sk-SK" dirty="0"/>
          </a:p>
          <a:p>
            <a:endParaRPr lang="sk-SK" dirty="0"/>
          </a:p>
          <a:p>
            <a:r>
              <a:rPr lang="sk-SK" dirty="0"/>
              <a:t>Naša rodina je veľká.</a:t>
            </a:r>
          </a:p>
          <a:p>
            <a:r>
              <a:rPr lang="sk-SK" dirty="0" smtClean="0"/>
              <a:t>................................................. .</a:t>
            </a:r>
            <a:endParaRPr lang="sk-SK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01117C-6010-4D3E-9D9D-CCC7F3E9C0D4}" type="datetime10">
              <a:rPr lang="hu-HU" smtClean="0"/>
              <a:t>08:08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518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Osoby - Személyek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sk-SK" dirty="0"/>
          </a:p>
          <a:p>
            <a:r>
              <a:rPr lang="sk-SK" sz="2400" dirty="0"/>
              <a:t>ja 	</a:t>
            </a:r>
            <a:r>
              <a:rPr lang="sk-SK" sz="2400" dirty="0" smtClean="0"/>
              <a:t>                                       én </a:t>
            </a:r>
          </a:p>
          <a:p>
            <a:pPr marL="0" indent="0">
              <a:buNone/>
            </a:pPr>
            <a:r>
              <a:rPr lang="sk-SK" sz="2400" dirty="0"/>
              <a:t>	 </a:t>
            </a:r>
          </a:p>
          <a:p>
            <a:r>
              <a:rPr lang="sk-SK" sz="2400" dirty="0"/>
              <a:t> ja a ty 	</a:t>
            </a:r>
            <a:r>
              <a:rPr lang="sk-SK" sz="2400" dirty="0" smtClean="0"/>
              <a:t>                             én </a:t>
            </a:r>
            <a:r>
              <a:rPr lang="sk-SK" sz="2400" dirty="0"/>
              <a:t>és te </a:t>
            </a:r>
            <a:endParaRPr lang="sk-SK" sz="2400" dirty="0" smtClean="0"/>
          </a:p>
          <a:p>
            <a:endParaRPr lang="sk-SK" sz="2400" dirty="0"/>
          </a:p>
          <a:p>
            <a:r>
              <a:rPr lang="sk-SK" sz="2400" dirty="0"/>
              <a:t> my obaja / my obidve 	mi ketten 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1705" y="6021288"/>
            <a:ext cx="598593" cy="6902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3FAC6-C7CA-4C50-9EE4-CE56632E021D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395536" y="980728"/>
            <a:ext cx="8258204" cy="71438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Prelož! </a:t>
            </a:r>
            <a:r>
              <a:rPr lang="sk-SK" sz="2800" dirty="0"/>
              <a:t>– </a:t>
            </a:r>
            <a:r>
              <a:rPr lang="sk-SK" sz="2800" dirty="0" smtClean="0"/>
              <a:t>Fordítsd le!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r>
              <a:rPr lang="sk-SK" sz="2400" dirty="0"/>
              <a:t>Syn a dcéra sú tam.</a:t>
            </a:r>
          </a:p>
          <a:p>
            <a:r>
              <a:rPr lang="sk-SK" sz="2400" dirty="0" smtClean="0"/>
              <a:t>.......................................... .</a:t>
            </a:r>
            <a:endParaRPr lang="sk-SK" sz="2400" dirty="0"/>
          </a:p>
          <a:p>
            <a:endParaRPr lang="sk-SK" sz="2400" dirty="0"/>
          </a:p>
          <a:p>
            <a:r>
              <a:rPr lang="sk-SK" sz="2400" dirty="0"/>
              <a:t>Otec a matka sú rodičia.</a:t>
            </a:r>
          </a:p>
          <a:p>
            <a:r>
              <a:rPr lang="sk-SK" sz="2400" dirty="0" smtClean="0"/>
              <a:t>........................................... .</a:t>
            </a:r>
            <a:endParaRPr lang="sk-SK" sz="2400" dirty="0"/>
          </a:p>
          <a:p>
            <a:endParaRPr lang="sk-SK" sz="2400" dirty="0"/>
          </a:p>
          <a:p>
            <a:r>
              <a:rPr lang="sk-SK" sz="2400" dirty="0"/>
              <a:t>Moji starí rodičia už zomreli.</a:t>
            </a:r>
          </a:p>
          <a:p>
            <a:r>
              <a:rPr lang="sk-SK" sz="2400" dirty="0" smtClean="0"/>
              <a:t>............................................ .</a:t>
            </a:r>
            <a:endParaRPr lang="sk-SK" sz="2400" dirty="0"/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373C7-029F-451F-90E4-25FC0502AC85}" type="datetime10">
              <a:rPr lang="hu-HU" smtClean="0"/>
              <a:t>08:08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175188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dirty="0" smtClean="0"/>
              <a:t>		</a:t>
            </a:r>
            <a:r>
              <a:rPr lang="hu-HU" sz="2800" dirty="0" err="1" smtClean="0"/>
              <a:t>Napíšte</a:t>
            </a:r>
            <a:r>
              <a:rPr lang="hu-HU" sz="2800" dirty="0" smtClean="0"/>
              <a:t> 10 </a:t>
            </a:r>
            <a:r>
              <a:rPr lang="hu-HU" sz="2800" dirty="0" err="1" smtClean="0"/>
              <a:t>viet</a:t>
            </a:r>
            <a:r>
              <a:rPr lang="hu-HU" sz="2800" dirty="0" smtClean="0"/>
              <a:t> o </a:t>
            </a:r>
            <a:r>
              <a:rPr lang="hu-HU" sz="2800" dirty="0" err="1" smtClean="0"/>
              <a:t>svojej</a:t>
            </a:r>
            <a:r>
              <a:rPr lang="hu-HU" sz="2800" dirty="0" smtClean="0"/>
              <a:t> </a:t>
            </a:r>
            <a:r>
              <a:rPr lang="hu-HU" sz="2800" dirty="0" err="1" smtClean="0"/>
              <a:t>rodine</a:t>
            </a:r>
            <a:r>
              <a:rPr lang="hu-HU" sz="2800" dirty="0" smtClean="0"/>
              <a:t>!</a:t>
            </a:r>
          </a:p>
          <a:p>
            <a:endParaRPr lang="hu-HU" sz="2800" dirty="0"/>
          </a:p>
          <a:p>
            <a:pPr marL="0" indent="0">
              <a:buNone/>
            </a:pPr>
            <a:r>
              <a:rPr lang="hu-HU" sz="2800" dirty="0" smtClean="0"/>
              <a:t>		Írj 10 mondatot a családodról!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99808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E5365-74FB-44FB-A586-E7389E633A1D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/>
          <a:lstStyle/>
          <a:p>
            <a:endParaRPr lang="hu-HU" dirty="0" smtClean="0"/>
          </a:p>
          <a:p>
            <a:pPr marL="0" indent="0">
              <a:buNone/>
            </a:pPr>
            <a:r>
              <a:rPr lang="hu-HU" sz="2800" dirty="0" smtClean="0"/>
              <a:t>          	         </a:t>
            </a:r>
            <a:r>
              <a:rPr lang="hu-HU" sz="2800" dirty="0" err="1" smtClean="0"/>
              <a:t>Krátke</a:t>
            </a:r>
            <a:r>
              <a:rPr lang="hu-HU" sz="2800" dirty="0" smtClean="0"/>
              <a:t> </a:t>
            </a:r>
            <a:r>
              <a:rPr lang="hu-HU" sz="2800" dirty="0" err="1" smtClean="0"/>
              <a:t>konverzácie</a:t>
            </a:r>
            <a:r>
              <a:rPr lang="hu-HU" sz="2800" dirty="0" smtClean="0"/>
              <a:t> o </a:t>
            </a:r>
            <a:r>
              <a:rPr lang="hu-HU" sz="2800" dirty="0" err="1" smtClean="0"/>
              <a:t>rodine</a:t>
            </a:r>
            <a:r>
              <a:rPr lang="hu-HU" sz="2800" dirty="0" smtClean="0"/>
              <a:t>.</a:t>
            </a:r>
          </a:p>
          <a:p>
            <a:pPr marL="0" indent="0">
              <a:buNone/>
            </a:pPr>
            <a:endParaRPr lang="hu-HU" sz="2800" dirty="0" smtClean="0"/>
          </a:p>
          <a:p>
            <a:pPr marL="0" indent="0">
              <a:buNone/>
            </a:pPr>
            <a:r>
              <a:rPr lang="hu-HU" sz="2800" dirty="0" smtClean="0"/>
              <a:t>       	        Rövid beszélgetések a családról.</a:t>
            </a:r>
            <a:endParaRPr lang="hu-HU" sz="2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ED4322-921A-4D56-A4A4-B3DA941D8C50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endParaRPr lang="hu-HU" dirty="0" smtClean="0"/>
          </a:p>
          <a:p>
            <a:pPr marL="0" indent="0">
              <a:buNone/>
            </a:pPr>
            <a:r>
              <a:rPr lang="hu-HU" sz="2800" dirty="0"/>
              <a:t> </a:t>
            </a:r>
            <a:r>
              <a:rPr lang="hu-HU" sz="2800" dirty="0" smtClean="0"/>
              <a:t>                 	 </a:t>
            </a:r>
            <a:r>
              <a:rPr lang="hu-HU" sz="2800" dirty="0" err="1" smtClean="0"/>
              <a:t>Ďakujem</a:t>
            </a:r>
            <a:r>
              <a:rPr lang="hu-HU" sz="2800" dirty="0" smtClean="0"/>
              <a:t> </a:t>
            </a:r>
            <a:r>
              <a:rPr lang="hu-HU" sz="2800" dirty="0" err="1" smtClean="0"/>
              <a:t>za</a:t>
            </a:r>
            <a:r>
              <a:rPr lang="hu-HU" sz="2800" dirty="0" smtClean="0"/>
              <a:t> </a:t>
            </a:r>
            <a:r>
              <a:rPr lang="hu-HU" sz="2800" dirty="0" err="1" smtClean="0"/>
              <a:t>pozornosť</a:t>
            </a:r>
            <a:r>
              <a:rPr lang="hu-HU" sz="2800" dirty="0" smtClean="0"/>
              <a:t>!</a:t>
            </a:r>
          </a:p>
          <a:p>
            <a:pPr marL="0" indent="0">
              <a:buNone/>
            </a:pPr>
            <a:r>
              <a:rPr lang="hu-HU" sz="2800" dirty="0" smtClean="0"/>
              <a:t>                   </a:t>
            </a:r>
          </a:p>
          <a:p>
            <a:pPr marL="0" indent="0">
              <a:buNone/>
            </a:pPr>
            <a:r>
              <a:rPr lang="hu-HU" sz="2800" dirty="0"/>
              <a:t>	</a:t>
            </a:r>
            <a:r>
              <a:rPr lang="hu-HU" sz="2800" dirty="0" smtClean="0"/>
              <a:t>  	  Köszönöm a figyelmet!</a:t>
            </a:r>
          </a:p>
          <a:p>
            <a:pPr marL="0" indent="0">
              <a:buNone/>
            </a:pPr>
            <a:endParaRPr lang="hu-HU" dirty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r>
              <a:rPr lang="hu-HU" sz="1400" dirty="0" smtClean="0"/>
              <a:t>							</a:t>
            </a:r>
            <a:r>
              <a:rPr lang="hu-HU" sz="1400" dirty="0" err="1" smtClean="0"/>
              <a:t>zdroj</a:t>
            </a:r>
            <a:r>
              <a:rPr lang="hu-HU" sz="1400" dirty="0" smtClean="0"/>
              <a:t> – forrás: internet</a:t>
            </a:r>
            <a:endParaRPr lang="hu-HU" sz="1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331A9-4DBE-4090-9775-5DB09E892EB4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Osoby - Személyek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sk-SK" sz="2400" dirty="0"/>
              <a:t>on 	</a:t>
            </a:r>
            <a:r>
              <a:rPr lang="sk-SK" sz="2400" dirty="0" smtClean="0"/>
              <a:t>                                       ő </a:t>
            </a:r>
            <a:r>
              <a:rPr lang="sk-SK" sz="2400" dirty="0"/>
              <a:t>(férfi/fiú)</a:t>
            </a:r>
          </a:p>
          <a:p>
            <a:endParaRPr lang="sk-SK" sz="2400" dirty="0"/>
          </a:p>
          <a:p>
            <a:r>
              <a:rPr lang="sk-SK" sz="2400" dirty="0" smtClean="0"/>
              <a:t>ona                                      </a:t>
            </a:r>
            <a:r>
              <a:rPr lang="sk-SK" sz="2400" dirty="0"/>
              <a:t>ő (nő/lány)</a:t>
            </a:r>
          </a:p>
          <a:p>
            <a:endParaRPr lang="sk-SK" sz="2400" dirty="0"/>
          </a:p>
          <a:p>
            <a:r>
              <a:rPr lang="sk-SK" sz="2400" dirty="0" smtClean="0"/>
              <a:t>on </a:t>
            </a:r>
            <a:r>
              <a:rPr lang="sk-SK" sz="2400" dirty="0"/>
              <a:t>a ona 	</a:t>
            </a:r>
            <a:r>
              <a:rPr lang="sk-SK" sz="2400" dirty="0" smtClean="0"/>
              <a:t>       ő </a:t>
            </a:r>
            <a:r>
              <a:rPr lang="sk-SK" sz="2400" dirty="0"/>
              <a:t>(férfi / fiú) és ő (nő / lány)</a:t>
            </a:r>
          </a:p>
          <a:p>
            <a:pPr marL="0" indent="0">
              <a:buNone/>
            </a:pPr>
            <a:r>
              <a:rPr lang="sk-SK" sz="2400" dirty="0"/>
              <a:t> </a:t>
            </a:r>
          </a:p>
          <a:p>
            <a:r>
              <a:rPr lang="sk-SK" sz="2400" dirty="0" smtClean="0"/>
              <a:t>oni </a:t>
            </a:r>
            <a:r>
              <a:rPr lang="sk-SK" sz="2400" dirty="0"/>
              <a:t>obaja / ony obidve 	</a:t>
            </a:r>
            <a:r>
              <a:rPr lang="sk-SK" sz="2400" dirty="0" smtClean="0"/>
              <a:t> ők </a:t>
            </a:r>
            <a:r>
              <a:rPr lang="sk-SK" sz="2400" dirty="0"/>
              <a:t>ketten</a:t>
            </a:r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475A3-ADAD-4DBA-B5F3-6D263B6876B3}" type="datetime10">
              <a:rPr lang="hu-HU" smtClean="0"/>
              <a:t>08:08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4010170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Osoby - Személyek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sk-SK" dirty="0" smtClean="0"/>
              <a:t> </a:t>
            </a:r>
            <a:r>
              <a:rPr lang="sk-SK" sz="2400" dirty="0" smtClean="0"/>
              <a:t>muž </a:t>
            </a:r>
            <a:r>
              <a:rPr lang="sk-SK" sz="2400" dirty="0"/>
              <a:t>	a férfi  </a:t>
            </a:r>
            <a:endParaRPr lang="sk-SK" sz="2400" dirty="0" smtClean="0"/>
          </a:p>
          <a:p>
            <a:endParaRPr lang="sk-SK" sz="2400" dirty="0"/>
          </a:p>
          <a:p>
            <a:r>
              <a:rPr lang="sk-SK" sz="2400" dirty="0"/>
              <a:t> žena 	a nő / az asszony / a feleség </a:t>
            </a:r>
            <a:endParaRPr lang="sk-SK" sz="2400" dirty="0" smtClean="0"/>
          </a:p>
          <a:p>
            <a:endParaRPr lang="sk-SK" sz="2400" dirty="0"/>
          </a:p>
          <a:p>
            <a:r>
              <a:rPr lang="sk-SK" sz="2400" dirty="0"/>
              <a:t> dieťa 	a </a:t>
            </a:r>
            <a:r>
              <a:rPr lang="sk-SK" sz="2400" dirty="0" smtClean="0"/>
              <a:t>gyermek</a:t>
            </a:r>
          </a:p>
          <a:p>
            <a:endParaRPr lang="sk-SK" sz="2400" dirty="0"/>
          </a:p>
          <a:p>
            <a:r>
              <a:rPr lang="sk-SK" sz="2400" dirty="0" smtClean="0"/>
              <a:t>  deti        gyerekek</a:t>
            </a:r>
          </a:p>
          <a:p>
            <a:endParaRPr lang="sk-SK" dirty="0"/>
          </a:p>
          <a:p>
            <a:endParaRPr lang="hu-H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892468" y="6010638"/>
            <a:ext cx="607830" cy="7009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86DBD-9799-4E5A-9A60-6FA96889C4EB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800" dirty="0" smtClean="0"/>
              <a:t>Osoby - Személyek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/>
          </a:bodyPr>
          <a:lstStyle/>
          <a:p>
            <a:r>
              <a:rPr lang="hu-HU" sz="2400" dirty="0" err="1" smtClean="0"/>
              <a:t>Muž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tu</a:t>
            </a:r>
            <a:r>
              <a:rPr lang="hu-HU" sz="2400" dirty="0" smtClean="0"/>
              <a:t>.      A férfi itt van.</a:t>
            </a:r>
          </a:p>
          <a:p>
            <a:endParaRPr lang="hu-HU" sz="2400" dirty="0"/>
          </a:p>
          <a:p>
            <a:r>
              <a:rPr lang="hu-HU" sz="2400" dirty="0" err="1" smtClean="0"/>
              <a:t>Žena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tam</a:t>
            </a:r>
            <a:r>
              <a:rPr lang="hu-HU" sz="2400" dirty="0" smtClean="0"/>
              <a:t>.  A nő ott van.</a:t>
            </a:r>
          </a:p>
          <a:p>
            <a:endParaRPr lang="hu-HU" sz="2400" dirty="0"/>
          </a:p>
          <a:p>
            <a:r>
              <a:rPr lang="hu-HU" sz="2400" dirty="0" err="1" smtClean="0"/>
              <a:t>Dieťa</a:t>
            </a:r>
            <a:r>
              <a:rPr lang="hu-HU" sz="2400" dirty="0" smtClean="0"/>
              <a:t> </a:t>
            </a:r>
            <a:r>
              <a:rPr lang="hu-HU" sz="2400" dirty="0" err="1" smtClean="0"/>
              <a:t>je</a:t>
            </a:r>
            <a:r>
              <a:rPr lang="hu-HU" sz="2400" dirty="0" smtClean="0"/>
              <a:t> </a:t>
            </a:r>
            <a:r>
              <a:rPr lang="hu-HU" sz="2400" dirty="0" err="1" smtClean="0"/>
              <a:t>tu</a:t>
            </a:r>
            <a:r>
              <a:rPr lang="hu-HU" sz="2400" dirty="0" smtClean="0"/>
              <a:t>.     A gyerek itt van.</a:t>
            </a:r>
          </a:p>
          <a:p>
            <a:endParaRPr lang="hu-HU" sz="2400" dirty="0"/>
          </a:p>
          <a:p>
            <a:r>
              <a:rPr lang="hu-HU" sz="2400" dirty="0" err="1" smtClean="0"/>
              <a:t>Deti</a:t>
            </a:r>
            <a:r>
              <a:rPr lang="hu-HU" sz="2400" dirty="0" smtClean="0"/>
              <a:t> </a:t>
            </a:r>
            <a:r>
              <a:rPr lang="hu-HU" sz="2400" dirty="0" err="1" smtClean="0"/>
              <a:t>sú</a:t>
            </a:r>
            <a:r>
              <a:rPr lang="hu-HU" sz="2400" dirty="0" smtClean="0"/>
              <a:t> </a:t>
            </a:r>
            <a:r>
              <a:rPr lang="hu-HU" sz="2400" dirty="0" err="1" smtClean="0"/>
              <a:t>tam</a:t>
            </a:r>
            <a:r>
              <a:rPr lang="hu-HU" sz="2400" dirty="0" smtClean="0"/>
              <a:t>.   A gyerekek ott vannak.</a:t>
            </a:r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0022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0A9B86-BBE3-4671-97CC-553DB601DBCE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sk-SK" sz="2800" dirty="0"/>
              <a:t>Osoby-Személyek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r>
              <a:rPr lang="sk-SK" sz="2400" dirty="0"/>
              <a:t>Ja som tu. 	</a:t>
            </a:r>
            <a:endParaRPr lang="sk-SK" sz="2400" dirty="0" smtClean="0"/>
          </a:p>
          <a:p>
            <a:r>
              <a:rPr lang="sk-SK" sz="2400" dirty="0" smtClean="0"/>
              <a:t>Én </a:t>
            </a:r>
            <a:r>
              <a:rPr lang="sk-SK" sz="2400" dirty="0"/>
              <a:t>itt vagyok</a:t>
            </a:r>
            <a:r>
              <a:rPr lang="sk-SK" sz="2400" dirty="0" smtClean="0"/>
              <a:t>.</a:t>
            </a:r>
          </a:p>
          <a:p>
            <a:pPr marL="0" indent="0">
              <a:buNone/>
            </a:pPr>
            <a:r>
              <a:rPr lang="sk-SK" sz="2400" dirty="0" smtClean="0"/>
              <a:t>  </a:t>
            </a:r>
            <a:endParaRPr lang="sk-SK" sz="2400" dirty="0"/>
          </a:p>
          <a:p>
            <a:r>
              <a:rPr lang="sk-SK" sz="2400" dirty="0" smtClean="0"/>
              <a:t>Ty </a:t>
            </a:r>
            <a:r>
              <a:rPr lang="sk-SK" sz="2400" dirty="0"/>
              <a:t>si tu. 	</a:t>
            </a:r>
            <a:r>
              <a:rPr lang="sk-SK" sz="2400" dirty="0" smtClean="0"/>
              <a:t>           </a:t>
            </a:r>
          </a:p>
          <a:p>
            <a:r>
              <a:rPr lang="sk-SK" sz="2400" dirty="0" smtClean="0"/>
              <a:t>Te </a:t>
            </a:r>
            <a:r>
              <a:rPr lang="sk-SK" sz="2400" dirty="0"/>
              <a:t>itt vagy. </a:t>
            </a:r>
            <a:endParaRPr lang="sk-SK" sz="2400" dirty="0" smtClean="0"/>
          </a:p>
          <a:p>
            <a:endParaRPr lang="sk-SK" sz="2400" dirty="0"/>
          </a:p>
          <a:p>
            <a:r>
              <a:rPr lang="sk-SK" sz="2400" dirty="0" smtClean="0"/>
              <a:t>On </a:t>
            </a:r>
            <a:r>
              <a:rPr lang="sk-SK" sz="2400" dirty="0"/>
              <a:t>je tu a ona je tu. 	</a:t>
            </a:r>
            <a:endParaRPr lang="sk-SK" sz="2400" dirty="0" smtClean="0"/>
          </a:p>
          <a:p>
            <a:r>
              <a:rPr lang="sk-SK" sz="2400" dirty="0" smtClean="0"/>
              <a:t>Ő </a:t>
            </a:r>
            <a:r>
              <a:rPr lang="sk-SK" sz="2400" dirty="0"/>
              <a:t>(a férfi / fiú) itt van és ő (a nő / lány) itt van. 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DEB103-F9C9-4842-B288-2AA86A9E093C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/>
          </a:bodyPr>
          <a:lstStyle/>
          <a:p>
            <a:r>
              <a:rPr lang="hu-HU" sz="2800" dirty="0" err="1" smtClean="0"/>
              <a:t>Osoby</a:t>
            </a:r>
            <a:r>
              <a:rPr lang="hu-HU" sz="2800" dirty="0" smtClean="0"/>
              <a:t> - Személyek</a:t>
            </a: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r>
              <a:rPr lang="sk-SK" sz="2400" dirty="0"/>
              <a:t>My sme tu. 	</a:t>
            </a:r>
            <a:endParaRPr lang="sk-SK" sz="2400" dirty="0" smtClean="0"/>
          </a:p>
          <a:p>
            <a:r>
              <a:rPr lang="sk-SK" sz="2400" dirty="0" smtClean="0"/>
              <a:t>Mi </a:t>
            </a:r>
            <a:r>
              <a:rPr lang="sk-SK" sz="2400" dirty="0"/>
              <a:t>itt vagyunk. </a:t>
            </a:r>
            <a:endParaRPr lang="sk-SK" sz="2400" dirty="0" smtClean="0"/>
          </a:p>
          <a:p>
            <a:pPr marL="0" indent="0">
              <a:buNone/>
            </a:pPr>
            <a:r>
              <a:rPr lang="sk-SK" sz="2400" dirty="0"/>
              <a:t>	</a:t>
            </a:r>
          </a:p>
          <a:p>
            <a:r>
              <a:rPr lang="sk-SK" sz="2400" dirty="0" smtClean="0"/>
              <a:t>Vy </a:t>
            </a:r>
            <a:r>
              <a:rPr lang="sk-SK" sz="2400" dirty="0"/>
              <a:t>ste tu. 	</a:t>
            </a:r>
            <a:endParaRPr lang="sk-SK" sz="2400" dirty="0" smtClean="0"/>
          </a:p>
          <a:p>
            <a:r>
              <a:rPr lang="sk-SK" sz="2400" dirty="0" smtClean="0"/>
              <a:t>Ti </a:t>
            </a:r>
            <a:r>
              <a:rPr lang="sk-SK" sz="2400" dirty="0"/>
              <a:t>itt vagytok</a:t>
            </a:r>
            <a:r>
              <a:rPr lang="sk-SK" sz="2400" dirty="0" smtClean="0"/>
              <a:t>.</a:t>
            </a:r>
          </a:p>
          <a:p>
            <a:pPr marL="0" indent="0">
              <a:buNone/>
            </a:pPr>
            <a:r>
              <a:rPr lang="sk-SK" sz="2400" dirty="0" smtClean="0"/>
              <a:t> </a:t>
            </a:r>
            <a:endParaRPr lang="sk-SK" sz="2400" dirty="0"/>
          </a:p>
          <a:p>
            <a:r>
              <a:rPr lang="sk-SK" sz="2400" dirty="0" smtClean="0"/>
              <a:t>Oni </a:t>
            </a:r>
            <a:r>
              <a:rPr lang="sk-SK" sz="2400" dirty="0"/>
              <a:t>sú všetci tu. 	</a:t>
            </a:r>
            <a:endParaRPr lang="sk-SK" sz="2400" dirty="0" smtClean="0"/>
          </a:p>
          <a:p>
            <a:r>
              <a:rPr lang="sk-SK" sz="2400" dirty="0" smtClean="0"/>
              <a:t>Ők </a:t>
            </a:r>
            <a:r>
              <a:rPr lang="sk-SK" sz="2400" dirty="0"/>
              <a:t>mindannyian itt vannak.</a:t>
            </a:r>
          </a:p>
          <a:p>
            <a:endParaRPr lang="hu-HU" sz="24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365906-533D-4B03-9514-E1E687A9762A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Autofit/>
          </a:bodyPr>
          <a:lstStyle/>
          <a:p>
            <a:r>
              <a:rPr lang="sk-SK" sz="2800" dirty="0" smtClean="0"/>
              <a:t>Rodina - Család</a:t>
            </a:r>
            <a:r>
              <a:rPr lang="sk-SK" sz="2800" dirty="0"/>
              <a:t/>
            </a:r>
            <a:br>
              <a:rPr lang="sk-SK" sz="2800" dirty="0"/>
            </a:br>
            <a:endParaRPr lang="hu-HU" sz="2800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rmAutofit fontScale="92500" lnSpcReduction="10000"/>
          </a:bodyPr>
          <a:lstStyle/>
          <a:p>
            <a:r>
              <a:rPr lang="sk-SK" sz="2600" dirty="0"/>
              <a:t>starý otec 	</a:t>
            </a:r>
            <a:r>
              <a:rPr lang="sk-SK" sz="2600" dirty="0" smtClean="0"/>
              <a:t>           nagyapa </a:t>
            </a:r>
          </a:p>
          <a:p>
            <a:endParaRPr lang="sk-SK" sz="2600" dirty="0"/>
          </a:p>
          <a:p>
            <a:r>
              <a:rPr lang="sk-SK" sz="2600" dirty="0" smtClean="0"/>
              <a:t>stará </a:t>
            </a:r>
            <a:r>
              <a:rPr lang="sk-SK" sz="2600" dirty="0"/>
              <a:t>mama  </a:t>
            </a:r>
            <a:r>
              <a:rPr lang="sk-SK" sz="2600" dirty="0" smtClean="0"/>
              <a:t>          nagymama</a:t>
            </a:r>
          </a:p>
          <a:p>
            <a:endParaRPr lang="sk-SK" sz="2600" dirty="0"/>
          </a:p>
          <a:p>
            <a:r>
              <a:rPr lang="sk-SK" sz="2600" dirty="0"/>
              <a:t>s</a:t>
            </a:r>
            <a:r>
              <a:rPr lang="sk-SK" sz="2600" dirty="0" smtClean="0"/>
              <a:t>tarí rodičia            nagyszülők</a:t>
            </a:r>
          </a:p>
          <a:p>
            <a:endParaRPr lang="sk-SK" sz="2600" dirty="0"/>
          </a:p>
          <a:p>
            <a:r>
              <a:rPr lang="sk-SK" sz="2600" dirty="0" smtClean="0"/>
              <a:t>Starý otec číta.       Nagyapa olvas.</a:t>
            </a:r>
          </a:p>
          <a:p>
            <a:endParaRPr lang="sk-SK" sz="2600" dirty="0"/>
          </a:p>
          <a:p>
            <a:r>
              <a:rPr lang="sk-SK" sz="2600" dirty="0" smtClean="0"/>
              <a:t>Stará mama varí.   Nagymama főz.</a:t>
            </a:r>
          </a:p>
          <a:p>
            <a:endParaRPr lang="sk-SK" dirty="0"/>
          </a:p>
          <a:p>
            <a:endParaRPr lang="sk-SK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29470" y="6101954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FCAA0-E249-4F4B-9C3F-24AAA0AE08DE}" type="datetime10">
              <a:rPr lang="hu-HU" smtClean="0"/>
              <a:t>08:08</a:t>
            </a:fld>
            <a:endParaRPr lang="hu-H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ím 14"/>
          <p:cNvSpPr>
            <a:spLocks noGrp="1"/>
          </p:cNvSpPr>
          <p:nvPr>
            <p:ph type="title"/>
          </p:nvPr>
        </p:nvSpPr>
        <p:spPr>
          <a:xfrm>
            <a:off x="428596" y="1000108"/>
            <a:ext cx="8258204" cy="714380"/>
          </a:xfrm>
        </p:spPr>
        <p:txBody>
          <a:bodyPr>
            <a:normAutofit fontScale="90000"/>
          </a:bodyPr>
          <a:lstStyle/>
          <a:p>
            <a:r>
              <a:rPr lang="sk-SK" sz="2800" dirty="0" smtClean="0">
                <a:solidFill>
                  <a:prstClr val="black"/>
                </a:solidFill>
              </a:rPr>
              <a:t>Rodina - Család</a:t>
            </a:r>
            <a:r>
              <a:rPr lang="sk-SK" sz="2800" dirty="0">
                <a:solidFill>
                  <a:prstClr val="black"/>
                </a:solidFill>
              </a:rPr>
              <a:t/>
            </a:r>
            <a:br>
              <a:rPr lang="sk-SK" sz="2800" dirty="0">
                <a:solidFill>
                  <a:prstClr val="black"/>
                </a:solidFill>
              </a:rPr>
            </a:br>
            <a:endParaRPr lang="hu-HU" dirty="0"/>
          </a:p>
        </p:txBody>
      </p:sp>
      <p:sp>
        <p:nvSpPr>
          <p:cNvPr id="16" name="Tartalom helye 15"/>
          <p:cNvSpPr>
            <a:spLocks noGrp="1"/>
          </p:cNvSpPr>
          <p:nvPr>
            <p:ph idx="1"/>
          </p:nvPr>
        </p:nvSpPr>
        <p:spPr>
          <a:xfrm>
            <a:off x="457200" y="1928801"/>
            <a:ext cx="8229600" cy="3929091"/>
          </a:xfrm>
        </p:spPr>
        <p:txBody>
          <a:bodyPr>
            <a:noAutofit/>
          </a:bodyPr>
          <a:lstStyle/>
          <a:p>
            <a:r>
              <a:rPr lang="sk-SK" sz="2000" dirty="0"/>
              <a:t>otec 	</a:t>
            </a:r>
            <a:r>
              <a:rPr lang="sk-SK" sz="2000" dirty="0" smtClean="0"/>
              <a:t>                    apa  </a:t>
            </a:r>
          </a:p>
          <a:p>
            <a:endParaRPr lang="sk-SK" sz="2000" dirty="0"/>
          </a:p>
          <a:p>
            <a:r>
              <a:rPr lang="sk-SK" sz="2000" dirty="0" smtClean="0"/>
              <a:t>matka </a:t>
            </a:r>
            <a:r>
              <a:rPr lang="sk-SK" sz="2000" dirty="0"/>
              <a:t>	</a:t>
            </a:r>
            <a:r>
              <a:rPr lang="sk-SK" sz="2000" dirty="0" smtClean="0"/>
              <a:t>      anya</a:t>
            </a:r>
          </a:p>
          <a:p>
            <a:endParaRPr lang="sk-SK" sz="2000" dirty="0"/>
          </a:p>
          <a:p>
            <a:r>
              <a:rPr lang="sk-SK" sz="2000" dirty="0"/>
              <a:t>r</a:t>
            </a:r>
            <a:r>
              <a:rPr lang="sk-SK" sz="2000" dirty="0" smtClean="0"/>
              <a:t>odičia                  szülők </a:t>
            </a:r>
            <a:endParaRPr lang="sk-SK" sz="2000" dirty="0"/>
          </a:p>
          <a:p>
            <a:endParaRPr lang="hu-HU" sz="2000" dirty="0" smtClean="0"/>
          </a:p>
          <a:p>
            <a:r>
              <a:rPr lang="hu-HU" sz="2000" dirty="0" err="1" smtClean="0"/>
              <a:t>Otec</a:t>
            </a:r>
            <a:r>
              <a:rPr lang="hu-HU" sz="2000" dirty="0" smtClean="0"/>
              <a:t> </a:t>
            </a:r>
            <a:r>
              <a:rPr lang="hu-HU" sz="2000" dirty="0" err="1" smtClean="0"/>
              <a:t>je</a:t>
            </a:r>
            <a:r>
              <a:rPr lang="hu-HU" sz="2000" dirty="0" smtClean="0"/>
              <a:t> </a:t>
            </a:r>
            <a:r>
              <a:rPr lang="hu-HU" sz="2000" dirty="0" err="1" smtClean="0"/>
              <a:t>vysoký</a:t>
            </a:r>
            <a:r>
              <a:rPr lang="hu-HU" sz="2000" dirty="0" smtClean="0"/>
              <a:t>.     Apa magas.</a:t>
            </a:r>
          </a:p>
          <a:p>
            <a:endParaRPr lang="hu-HU" sz="2000" dirty="0"/>
          </a:p>
          <a:p>
            <a:r>
              <a:rPr lang="hu-HU" sz="2000" dirty="0" err="1" smtClean="0"/>
              <a:t>Matka</a:t>
            </a:r>
            <a:r>
              <a:rPr lang="hu-HU" sz="2000" dirty="0" smtClean="0"/>
              <a:t> </a:t>
            </a:r>
            <a:r>
              <a:rPr lang="hu-HU" sz="2000" dirty="0" err="1" smtClean="0"/>
              <a:t>je</a:t>
            </a:r>
            <a:r>
              <a:rPr lang="hu-HU" sz="2000" dirty="0" smtClean="0"/>
              <a:t> </a:t>
            </a:r>
            <a:r>
              <a:rPr lang="hu-HU" sz="2000" dirty="0" err="1" smtClean="0"/>
              <a:t>štíhla</a:t>
            </a:r>
            <a:r>
              <a:rPr lang="hu-HU" sz="2000" dirty="0" smtClean="0"/>
              <a:t>.    Anya karcsú.</a:t>
            </a:r>
          </a:p>
          <a:p>
            <a:endParaRPr lang="hu-HU" sz="2000" dirty="0"/>
          </a:p>
          <a:p>
            <a:r>
              <a:rPr lang="hu-HU" sz="2000" dirty="0" err="1" smtClean="0"/>
              <a:t>Rodičia</a:t>
            </a:r>
            <a:r>
              <a:rPr lang="hu-HU" sz="2000" dirty="0" smtClean="0"/>
              <a:t> </a:t>
            </a:r>
            <a:r>
              <a:rPr lang="hu-HU" sz="2000" dirty="0" err="1" smtClean="0"/>
              <a:t>sú</a:t>
            </a:r>
            <a:r>
              <a:rPr lang="hu-HU" sz="2000" dirty="0" smtClean="0"/>
              <a:t> </a:t>
            </a:r>
            <a:r>
              <a:rPr lang="hu-HU" sz="2000" dirty="0" err="1" smtClean="0"/>
              <a:t>prísni</a:t>
            </a:r>
            <a:r>
              <a:rPr lang="hu-HU" sz="2000" dirty="0" smtClean="0"/>
              <a:t>.  A szülők szigorúak.</a:t>
            </a:r>
            <a:endParaRPr lang="hu-HU" sz="20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44463" y="183321"/>
            <a:ext cx="2284397" cy="5434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643570" y="142852"/>
            <a:ext cx="3300412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0298" y="223532"/>
            <a:ext cx="2922587" cy="429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14282" y="5928802"/>
            <a:ext cx="1571636" cy="782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4" name="Picture 10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971658" y="6082150"/>
            <a:ext cx="52864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7816E6-396B-4B29-B10F-D1B6EB656EAE}" type="datetime10">
              <a:rPr lang="hu-HU" smtClean="0"/>
              <a:t>08:08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01620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</TotalTime>
  <Words>363</Words>
  <Application>Microsoft Office PowerPoint</Application>
  <PresentationFormat>Prezentácia na obrazovke (4:3)</PresentationFormat>
  <Paragraphs>236</Paragraphs>
  <Slides>23</Slides>
  <Notes>23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23</vt:i4>
      </vt:variant>
    </vt:vector>
  </HeadingPairs>
  <TitlesOfParts>
    <vt:vector size="24" baseType="lpstr">
      <vt:lpstr>Office-téma</vt:lpstr>
      <vt:lpstr>Prezentácia programu PowerPoint</vt:lpstr>
      <vt:lpstr>Osoby - Személyek</vt:lpstr>
      <vt:lpstr>Osoby - Személyek</vt:lpstr>
      <vt:lpstr>Osoby - Személyek</vt:lpstr>
      <vt:lpstr>Osoby - Személyek</vt:lpstr>
      <vt:lpstr>Osoby-Személyek</vt:lpstr>
      <vt:lpstr>Osoby - Személyek</vt:lpstr>
      <vt:lpstr>Rodina - Család </vt:lpstr>
      <vt:lpstr>Rodina - Család </vt:lpstr>
      <vt:lpstr>Rodina - Család </vt:lpstr>
      <vt:lpstr> Rodina - Család </vt:lpstr>
      <vt:lpstr> </vt:lpstr>
      <vt:lpstr>Rodina - Család</vt:lpstr>
      <vt:lpstr>Rodina - Család</vt:lpstr>
      <vt:lpstr>Doplň! – Egészítsd ki!</vt:lpstr>
      <vt:lpstr>Doplň! – Egészítsd ki!</vt:lpstr>
      <vt:lpstr>Prelož! – Fordítsd le!</vt:lpstr>
      <vt:lpstr>Odpovedz! – Válaszolj!</vt:lpstr>
      <vt:lpstr>Prelož! – Fordítsd le!</vt:lpstr>
      <vt:lpstr>Prelož! – Fordítsd le!</vt:lpstr>
      <vt:lpstr>Prezentácia programu PowerPoint</vt:lpstr>
      <vt:lpstr>Prezentácia programu PowerPoint</vt:lpstr>
      <vt:lpstr>Prezentácia programu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dia</dc:title>
  <dc:creator>Windows User</dc:creator>
  <cp:lastModifiedBy>Lenovo</cp:lastModifiedBy>
  <cp:revision>22</cp:revision>
  <cp:lastPrinted>2014-01-31T07:09:49Z</cp:lastPrinted>
  <dcterms:created xsi:type="dcterms:W3CDTF">2013-03-28T07:15:55Z</dcterms:created>
  <dcterms:modified xsi:type="dcterms:W3CDTF">2014-01-31T07:10:38Z</dcterms:modified>
</cp:coreProperties>
</file>