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p</a:t>
            </a:r>
            <a:r>
              <a:rPr lang="hu-HU" sz="2400" dirty="0" err="1" smtClean="0"/>
              <a:t>očas</a:t>
            </a:r>
            <a:r>
              <a:rPr lang="hu-HU" sz="2400" dirty="0" smtClean="0"/>
              <a:t> </a:t>
            </a:r>
            <a:r>
              <a:rPr lang="hu-HU" sz="2400" dirty="0" err="1" smtClean="0"/>
              <a:t>toho</a:t>
            </a:r>
            <a:r>
              <a:rPr lang="hu-HU" sz="2400" dirty="0" smtClean="0"/>
              <a:t>, </a:t>
            </a:r>
            <a:r>
              <a:rPr lang="hu-HU" sz="2400" dirty="0" err="1" smtClean="0"/>
              <a:t>ako</a:t>
            </a:r>
            <a:r>
              <a:rPr lang="hu-HU" sz="2400" dirty="0" smtClean="0"/>
              <a:t> - miközben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telefonuje?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telefonál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Počas </a:t>
            </a:r>
            <a:r>
              <a:rPr lang="sk-SK" dirty="0">
                <a:ea typeface="Calibri"/>
                <a:cs typeface="Times New Roman"/>
              </a:rPr>
              <a:t>jazdy?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Utazás </a:t>
            </a:r>
            <a:r>
              <a:rPr lang="sk-SK" dirty="0">
                <a:ea typeface="Calibri"/>
                <a:cs typeface="Times New Roman"/>
              </a:rPr>
              <a:t>közben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Nie, </a:t>
            </a:r>
            <a:r>
              <a:rPr lang="sk-SK" dirty="0">
                <a:ea typeface="Calibri"/>
                <a:cs typeface="Times New Roman"/>
              </a:rPr>
              <a:t>počas toho, ako šoféruje </a:t>
            </a:r>
            <a:r>
              <a:rPr lang="sk-SK" dirty="0" smtClean="0">
                <a:ea typeface="Calibri"/>
                <a:cs typeface="Times New Roman"/>
              </a:rPr>
              <a:t>auto, nikdy netelefonuje.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Nem, </a:t>
            </a:r>
            <a:r>
              <a:rPr lang="sk-SK" dirty="0">
                <a:ea typeface="Calibri"/>
                <a:cs typeface="Times New Roman"/>
              </a:rPr>
              <a:t>miközben autót </a:t>
            </a:r>
            <a:r>
              <a:rPr lang="sk-SK" dirty="0" smtClean="0">
                <a:ea typeface="Calibri"/>
                <a:cs typeface="Times New Roman"/>
              </a:rPr>
              <a:t>vezet, sosem telefonál. 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p</a:t>
            </a:r>
            <a:r>
              <a:rPr lang="hu-HU" sz="2400" dirty="0" err="1" smtClean="0"/>
              <a:t>očas</a:t>
            </a:r>
            <a:r>
              <a:rPr lang="hu-HU" sz="2400" dirty="0" smtClean="0"/>
              <a:t> </a:t>
            </a:r>
            <a:r>
              <a:rPr lang="hu-HU" sz="2400" dirty="0" err="1" smtClean="0"/>
              <a:t>toho</a:t>
            </a:r>
            <a:r>
              <a:rPr lang="hu-HU" sz="2400" dirty="0"/>
              <a:t>/</a:t>
            </a:r>
            <a:r>
              <a:rPr lang="hu-HU" sz="2400" dirty="0" err="1" smtClean="0"/>
              <a:t>pri</a:t>
            </a:r>
            <a:r>
              <a:rPr lang="hu-HU" sz="2400" dirty="0" smtClean="0"/>
              <a:t> </a:t>
            </a:r>
            <a:r>
              <a:rPr lang="hu-HU" sz="2400" dirty="0" smtClean="0"/>
              <a:t>- miközben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Telefonuje počas toho, ako </a:t>
            </a:r>
            <a:r>
              <a:rPr lang="sk-SK" dirty="0" smtClean="0">
                <a:ea typeface="Calibri"/>
                <a:cs typeface="Times New Roman"/>
              </a:rPr>
              <a:t>pozerá televíziu.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Telefonál</a:t>
            </a:r>
            <a:r>
              <a:rPr lang="sk-SK" dirty="0">
                <a:ea typeface="Calibri"/>
                <a:cs typeface="Times New Roman"/>
              </a:rPr>
              <a:t>, miközben </a:t>
            </a:r>
            <a:r>
              <a:rPr lang="sk-SK" dirty="0" smtClean="0">
                <a:ea typeface="Calibri"/>
                <a:cs typeface="Times New Roman"/>
              </a:rPr>
              <a:t>tévét néz.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Pri </a:t>
            </a:r>
            <a:r>
              <a:rPr lang="sk-SK" dirty="0">
                <a:ea typeface="Calibri"/>
                <a:cs typeface="Times New Roman"/>
              </a:rPr>
              <a:t>žehlení sleduje televíziu.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Televíziót </a:t>
            </a:r>
            <a:r>
              <a:rPr lang="sk-SK" dirty="0">
                <a:ea typeface="Calibri"/>
                <a:cs typeface="Times New Roman"/>
              </a:rPr>
              <a:t>néz, miközben vasal.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Pri </a:t>
            </a:r>
            <a:r>
              <a:rPr lang="sk-SK" dirty="0">
                <a:ea typeface="Calibri"/>
                <a:cs typeface="Times New Roman"/>
              </a:rPr>
              <a:t>písaní domácich úloh počúva hudbu.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Zenét </a:t>
            </a:r>
            <a:r>
              <a:rPr lang="sk-SK" dirty="0">
                <a:ea typeface="Calibri"/>
                <a:cs typeface="Times New Roman"/>
              </a:rPr>
              <a:t>hallgat, miközben </a:t>
            </a:r>
            <a:r>
              <a:rPr lang="sk-SK" dirty="0" smtClean="0">
                <a:ea typeface="Calibri"/>
                <a:cs typeface="Times New Roman"/>
              </a:rPr>
              <a:t>írja</a:t>
            </a: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a feladatait.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k</a:t>
            </a:r>
            <a:r>
              <a:rPr lang="hu-HU" sz="2400" dirty="0" err="1" smtClean="0"/>
              <a:t>eď</a:t>
            </a:r>
            <a:r>
              <a:rPr lang="hu-HU" sz="2400" dirty="0" smtClean="0"/>
              <a:t>, </a:t>
            </a:r>
            <a:r>
              <a:rPr lang="hu-HU" sz="2400" dirty="0" err="1" smtClean="0"/>
              <a:t>kedy</a:t>
            </a:r>
            <a:r>
              <a:rPr lang="hu-HU" sz="2400" dirty="0" smtClean="0"/>
              <a:t> - mikor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Nevidím nič, keď nemám okuliare.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látok semmit, mikor nincs szemüvegem.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Ničomu </a:t>
            </a:r>
            <a:r>
              <a:rPr lang="sk-SK" dirty="0">
                <a:ea typeface="Calibri"/>
                <a:cs typeface="Times New Roman"/>
              </a:rPr>
              <a:t>nerozumiem, keď hrá hudba tak nahlas.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értek semmit, mikor a zene ilyen hangos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Necítim </a:t>
            </a:r>
            <a:r>
              <a:rPr lang="sk-SK" dirty="0">
                <a:ea typeface="Calibri"/>
                <a:cs typeface="Times New Roman"/>
              </a:rPr>
              <a:t>nič, keď mám nádchu.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érzek semmit, mikor meg vagyok fázva.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Počkaj, kým prestane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snežiť.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Počkaj, kým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bude hotový.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Počkám, kým skončí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rozprávka.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Ešte predtým idem na dovolenku,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ako začnú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zimné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prázdnininy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Umyte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si ruky predtým, ako si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sadnete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stôl!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.........................................................................!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 Len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čo skončí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vyučovanie, prídeme domov.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 tom, ako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odišli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do Ameriky,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zbohatli.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Pri varení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sleduje televíziu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Nevidí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nič, keď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nemá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okuliare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Doplň</a:t>
            </a:r>
            <a:r>
              <a:rPr lang="hu-HU" sz="2400" dirty="0" smtClean="0"/>
              <a:t>! – 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Počkaj,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príde späť.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Várj,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visszajön.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Oprav strechu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........................, ........... príde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zima.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Javítsd ki a tetőt,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elkezdődik / megjön a tél. </a:t>
            </a:r>
          </a:p>
          <a:p>
            <a:endParaRPr lang="hu-HU" dirty="0" smtClean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sa poznajú, sú šťastní.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ismerik egymást, boldogok.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Doplň</a:t>
            </a:r>
            <a:r>
              <a:rPr lang="hu-HU" sz="2400" dirty="0">
                <a:solidFill>
                  <a:prstClr val="black"/>
                </a:solidFill>
              </a:rPr>
              <a:t>! – 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písaní domácich úloh počúva hudbu.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Zenét hallgat,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ír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ja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feladatait. </a:t>
            </a:r>
          </a:p>
          <a:p>
            <a:pPr lvl="0"/>
            <a:endParaRPr lang="hu-HU" sz="2000" dirty="0">
              <a:solidFill>
                <a:prstClr val="black"/>
              </a:solidFill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Necítim nič,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mám nádchu.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Nem érzek semmit,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meg vagyok fázva.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Zavri okno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............., 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pôjdeš von.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Csukd be az ablakot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, 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kimész.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Doplň</a:t>
            </a:r>
            <a:r>
              <a:rPr lang="hu-HU" sz="2400" dirty="0">
                <a:solidFill>
                  <a:prstClr val="black"/>
                </a:solidFill>
              </a:rPr>
              <a:t>! – 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................., ...... mala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úraz,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nemohla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viac pracovať.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balesete volt, nem tudott többé dolgozni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 má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deti, len zriedkakedy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ide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večer von.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 gyerekei vannak,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ritkán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megy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szórakozni.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Počkaj, ....... bude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 semafore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zelená!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Várj, .......................  zöld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jelzőlámpa!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Napíš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Foglald mondatba!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0000" lnSpcReduction="20000"/>
          </a:bodyPr>
          <a:lstStyle/>
          <a:p>
            <a:r>
              <a:rPr lang="hu-HU" dirty="0" err="1"/>
              <a:t>k</a:t>
            </a:r>
            <a:r>
              <a:rPr lang="hu-HU" dirty="0" err="1" smtClean="0"/>
              <a:t>ým</a:t>
            </a:r>
            <a:r>
              <a:rPr lang="hu-HU" dirty="0" smtClean="0"/>
              <a:t> </a:t>
            </a:r>
            <a:r>
              <a:rPr lang="hu-HU" dirty="0" smtClean="0"/>
              <a:t>– amíg</a:t>
            </a:r>
          </a:p>
          <a:p>
            <a:r>
              <a:rPr lang="hu-HU" dirty="0" smtClean="0"/>
              <a:t>……………………………………….. .</a:t>
            </a:r>
          </a:p>
          <a:p>
            <a:r>
              <a:rPr lang="hu-HU" dirty="0" smtClean="0"/>
              <a:t>……………………………………….. .</a:t>
            </a:r>
          </a:p>
          <a:p>
            <a:endParaRPr lang="hu-HU" dirty="0"/>
          </a:p>
          <a:p>
            <a:r>
              <a:rPr lang="hu-HU" dirty="0" err="1"/>
              <a:t>p</a:t>
            </a:r>
            <a:r>
              <a:rPr lang="hu-HU" dirty="0" err="1" smtClean="0"/>
              <a:t>redtým</a:t>
            </a:r>
            <a:r>
              <a:rPr lang="hu-HU" dirty="0" smtClean="0"/>
              <a:t>, </a:t>
            </a:r>
            <a:r>
              <a:rPr lang="hu-HU" dirty="0" err="1" smtClean="0"/>
              <a:t>ako</a:t>
            </a:r>
            <a:r>
              <a:rPr lang="hu-HU" dirty="0" smtClean="0"/>
              <a:t>  - mielőtt</a:t>
            </a:r>
          </a:p>
          <a:p>
            <a:r>
              <a:rPr lang="hu-HU" dirty="0" smtClean="0"/>
              <a:t>……………………………………….. .</a:t>
            </a:r>
          </a:p>
          <a:p>
            <a:r>
              <a:rPr lang="hu-HU" dirty="0" smtClean="0"/>
              <a:t>……………………………………….. .</a:t>
            </a:r>
          </a:p>
          <a:p>
            <a:endParaRPr lang="hu-HU" dirty="0"/>
          </a:p>
          <a:p>
            <a:r>
              <a:rPr lang="hu-HU" dirty="0" err="1"/>
              <a:t>p</a:t>
            </a:r>
            <a:r>
              <a:rPr lang="hu-HU" dirty="0" err="1" smtClean="0"/>
              <a:t>o</a:t>
            </a:r>
            <a:r>
              <a:rPr lang="hu-HU" dirty="0" smtClean="0"/>
              <a:t> </a:t>
            </a:r>
            <a:r>
              <a:rPr lang="hu-HU" dirty="0" err="1" smtClean="0"/>
              <a:t>tom</a:t>
            </a:r>
            <a:r>
              <a:rPr lang="hu-HU" dirty="0" smtClean="0"/>
              <a:t>, </a:t>
            </a:r>
            <a:r>
              <a:rPr lang="hu-HU" dirty="0" err="1" smtClean="0"/>
              <a:t>ako</a:t>
            </a:r>
            <a:r>
              <a:rPr lang="hu-HU" dirty="0" smtClean="0"/>
              <a:t> – miután</a:t>
            </a:r>
          </a:p>
          <a:p>
            <a:r>
              <a:rPr lang="hu-HU" dirty="0" smtClean="0"/>
              <a:t>………………………………………… .</a:t>
            </a:r>
          </a:p>
          <a:p>
            <a:r>
              <a:rPr lang="hu-HU" dirty="0" smtClean="0"/>
              <a:t>………………………………………...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k</a:t>
            </a:r>
            <a:r>
              <a:rPr lang="hu-HU" sz="2400" dirty="0" err="1" smtClean="0"/>
              <a:t>ým</a:t>
            </a:r>
            <a:r>
              <a:rPr lang="hu-HU" sz="2400" dirty="0" smtClean="0"/>
              <a:t> - amíg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Počkaj, kým prestane pršať.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Várj</a:t>
            </a:r>
            <a:r>
              <a:rPr lang="sk-SK" dirty="0">
                <a:ea typeface="Calibri"/>
                <a:cs typeface="Times New Roman"/>
              </a:rPr>
              <a:t>, amíg eláll az eső.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Počkaj</a:t>
            </a:r>
            <a:r>
              <a:rPr lang="sk-SK" dirty="0">
                <a:ea typeface="Calibri"/>
                <a:cs typeface="Times New Roman"/>
              </a:rPr>
              <a:t>, kým budem hotový (hotová</a:t>
            </a:r>
            <a:r>
              <a:rPr lang="sk-SK" dirty="0" smtClean="0">
                <a:ea typeface="Calibri"/>
                <a:cs typeface="Times New Roman"/>
              </a:rPr>
              <a:t>).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Várj</a:t>
            </a:r>
            <a:r>
              <a:rPr lang="sk-SK" dirty="0">
                <a:ea typeface="Calibri"/>
                <a:cs typeface="Times New Roman"/>
              </a:rPr>
              <a:t>, amíg elkészülök.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Počkaj</a:t>
            </a:r>
            <a:r>
              <a:rPr lang="sk-SK" dirty="0">
                <a:ea typeface="Calibri"/>
                <a:cs typeface="Times New Roman"/>
              </a:rPr>
              <a:t>, kým príde späť.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Várj</a:t>
            </a:r>
            <a:r>
              <a:rPr lang="sk-SK" dirty="0">
                <a:ea typeface="Calibri"/>
                <a:cs typeface="Times New Roman"/>
              </a:rPr>
              <a:t>, amíg visszajön.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Napíš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Foglald mondatba!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0000" lnSpcReduction="20000"/>
          </a:bodyPr>
          <a:lstStyle/>
          <a:p>
            <a:r>
              <a:rPr lang="hu-HU" dirty="0" err="1"/>
              <a:t>o</a:t>
            </a:r>
            <a:r>
              <a:rPr lang="hu-HU" dirty="0" err="1" smtClean="0"/>
              <a:t>dkedy</a:t>
            </a:r>
            <a:r>
              <a:rPr lang="hu-HU" dirty="0" smtClean="0"/>
              <a:t> – amióta</a:t>
            </a:r>
          </a:p>
          <a:p>
            <a:r>
              <a:rPr lang="hu-HU" dirty="0" smtClean="0"/>
              <a:t>……………………………………….. .</a:t>
            </a:r>
          </a:p>
          <a:p>
            <a:r>
              <a:rPr lang="hu-HU" dirty="0" smtClean="0"/>
              <a:t>……………………………………….. .</a:t>
            </a:r>
          </a:p>
          <a:p>
            <a:endParaRPr lang="hu-HU" dirty="0"/>
          </a:p>
          <a:p>
            <a:r>
              <a:rPr lang="hu-HU" dirty="0" err="1"/>
              <a:t>p</a:t>
            </a:r>
            <a:r>
              <a:rPr lang="hu-HU" dirty="0" err="1" smtClean="0"/>
              <a:t>očas</a:t>
            </a:r>
            <a:r>
              <a:rPr lang="hu-HU" dirty="0" smtClean="0"/>
              <a:t> </a:t>
            </a:r>
            <a:r>
              <a:rPr lang="hu-HU" dirty="0" err="1" smtClean="0"/>
              <a:t>toho</a:t>
            </a:r>
            <a:r>
              <a:rPr lang="hu-HU" dirty="0" smtClean="0"/>
              <a:t>, </a:t>
            </a:r>
            <a:r>
              <a:rPr lang="hu-HU" dirty="0" err="1" smtClean="0"/>
              <a:t>ako</a:t>
            </a:r>
            <a:r>
              <a:rPr lang="hu-HU" dirty="0" smtClean="0"/>
              <a:t> – miközben</a:t>
            </a:r>
          </a:p>
          <a:p>
            <a:r>
              <a:rPr lang="hu-HU" dirty="0" smtClean="0"/>
              <a:t>………………………………………… .</a:t>
            </a:r>
          </a:p>
          <a:p>
            <a:r>
              <a:rPr lang="hu-HU" dirty="0" smtClean="0"/>
              <a:t>………………………………………… .</a:t>
            </a:r>
          </a:p>
          <a:p>
            <a:endParaRPr lang="hu-HU" dirty="0"/>
          </a:p>
          <a:p>
            <a:r>
              <a:rPr lang="hu-HU" dirty="0" err="1"/>
              <a:t>k</a:t>
            </a:r>
            <a:r>
              <a:rPr lang="hu-HU" dirty="0" err="1" smtClean="0"/>
              <a:t>eď</a:t>
            </a:r>
            <a:r>
              <a:rPr lang="hu-HU" dirty="0" smtClean="0"/>
              <a:t>/</a:t>
            </a:r>
            <a:r>
              <a:rPr lang="hu-HU" dirty="0" err="1" smtClean="0"/>
              <a:t>kedy</a:t>
            </a:r>
            <a:r>
              <a:rPr lang="hu-HU" dirty="0" smtClean="0"/>
              <a:t> </a:t>
            </a:r>
            <a:r>
              <a:rPr lang="hu-HU" dirty="0" smtClean="0"/>
              <a:t>– mikor</a:t>
            </a:r>
          </a:p>
          <a:p>
            <a:r>
              <a:rPr lang="hu-HU" dirty="0" smtClean="0"/>
              <a:t>……………………………………….. .</a:t>
            </a:r>
          </a:p>
          <a:p>
            <a:r>
              <a:rPr lang="hu-HU" dirty="0" smtClean="0"/>
              <a:t>………………………………………..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Napíš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Foglald mondatba!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dirty="0"/>
              <a:t>l</a:t>
            </a:r>
            <a:r>
              <a:rPr lang="hu-HU" dirty="0" smtClean="0"/>
              <a:t>en </a:t>
            </a:r>
            <a:r>
              <a:rPr lang="hu-HU" dirty="0" err="1" smtClean="0"/>
              <a:t>čo</a:t>
            </a:r>
            <a:r>
              <a:rPr lang="hu-HU" dirty="0" smtClean="0"/>
              <a:t> – miután</a:t>
            </a:r>
          </a:p>
          <a:p>
            <a:pPr marL="0" indent="0">
              <a:buNone/>
            </a:pPr>
            <a:r>
              <a:rPr lang="hu-HU" dirty="0" smtClean="0"/>
              <a:t>……………………………………….. .</a:t>
            </a:r>
          </a:p>
          <a:p>
            <a:pPr marL="0" indent="0">
              <a:buNone/>
            </a:pPr>
            <a:r>
              <a:rPr lang="hu-HU" dirty="0" smtClean="0"/>
              <a:t>……………………………………….. 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err="1"/>
              <a:t>k</a:t>
            </a:r>
            <a:r>
              <a:rPr lang="hu-HU" dirty="0" err="1" smtClean="0"/>
              <a:t>ým</a:t>
            </a:r>
            <a:r>
              <a:rPr lang="hu-HU" dirty="0" smtClean="0"/>
              <a:t> </a:t>
            </a:r>
            <a:r>
              <a:rPr lang="hu-HU" dirty="0" smtClean="0"/>
              <a:t>– amíg</a:t>
            </a:r>
          </a:p>
          <a:p>
            <a:pPr marL="0" indent="0">
              <a:buNone/>
            </a:pPr>
            <a:r>
              <a:rPr lang="hu-HU" dirty="0" smtClean="0"/>
              <a:t>……………………………………….. .</a:t>
            </a:r>
          </a:p>
          <a:p>
            <a:pPr marL="0" indent="0">
              <a:buNone/>
            </a:pPr>
            <a:r>
              <a:rPr lang="hu-HU" dirty="0" smtClean="0"/>
              <a:t>……………………………………….. 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     Helyzetgyakorlatok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smtClean="0"/>
              <a:t>							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kým</a:t>
            </a:r>
            <a:r>
              <a:rPr lang="hu-HU" sz="2400" dirty="0">
                <a:solidFill>
                  <a:prstClr val="black"/>
                </a:solidFill>
              </a:rPr>
              <a:t> - amíg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Počkám</a:t>
            </a:r>
            <a:r>
              <a:rPr lang="sk-SK" dirty="0">
                <a:ea typeface="Calibri"/>
                <a:cs typeface="Times New Roman"/>
              </a:rPr>
              <a:t>, kým budú moje vlasy suché.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Várok</a:t>
            </a:r>
            <a:r>
              <a:rPr lang="sk-SK" dirty="0">
                <a:ea typeface="Calibri"/>
                <a:cs typeface="Times New Roman"/>
              </a:rPr>
              <a:t>, amíg megszárad a hajam.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Počkám</a:t>
            </a:r>
            <a:r>
              <a:rPr lang="sk-SK" dirty="0">
                <a:ea typeface="Calibri"/>
                <a:cs typeface="Times New Roman"/>
              </a:rPr>
              <a:t>, kým skončí film.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Várok</a:t>
            </a:r>
            <a:r>
              <a:rPr lang="sk-SK" dirty="0">
                <a:ea typeface="Calibri"/>
                <a:cs typeface="Times New Roman"/>
              </a:rPr>
              <a:t>, amíg befejeződik a film.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Počkám</a:t>
            </a:r>
            <a:r>
              <a:rPr lang="sk-SK" dirty="0">
                <a:ea typeface="Calibri"/>
                <a:cs typeface="Times New Roman"/>
              </a:rPr>
              <a:t>, kým bude na semafore zelená.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Várok</a:t>
            </a:r>
            <a:r>
              <a:rPr lang="sk-SK" dirty="0">
                <a:ea typeface="Calibri"/>
                <a:cs typeface="Times New Roman"/>
              </a:rPr>
              <a:t>, amíg zöld a jelzőlámpa.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predtým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 smtClean="0">
                <a:solidFill>
                  <a:prstClr val="black"/>
                </a:solidFill>
              </a:rPr>
              <a:t>ako</a:t>
            </a:r>
            <a:r>
              <a:rPr lang="hu-HU" sz="2400" dirty="0" smtClean="0">
                <a:solidFill>
                  <a:prstClr val="black"/>
                </a:solidFill>
              </a:rPr>
              <a:t> - mielőtt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ideš na dovolenku?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mész nyaralni?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Ešte </a:t>
            </a:r>
            <a:r>
              <a:rPr lang="sk-SK" dirty="0">
                <a:ea typeface="Calibri"/>
                <a:cs typeface="Times New Roman"/>
              </a:rPr>
              <a:t>pred letnými prázdninami?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Még </a:t>
            </a:r>
            <a:r>
              <a:rPr lang="sk-SK" dirty="0">
                <a:ea typeface="Calibri"/>
                <a:cs typeface="Times New Roman"/>
              </a:rPr>
              <a:t>a nyári szünet előtt?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ešte predtým, ako začnú letné </a:t>
            </a:r>
            <a:r>
              <a:rPr lang="sk-SK" dirty="0" smtClean="0">
                <a:ea typeface="Calibri"/>
                <a:cs typeface="Times New Roman"/>
              </a:rPr>
              <a:t>prázdnininy.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mielőtt megkezdődik a nyári szünet.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predtým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ako</a:t>
            </a:r>
            <a:r>
              <a:rPr lang="hu-HU" sz="2400" dirty="0">
                <a:solidFill>
                  <a:prstClr val="black"/>
                </a:solidFill>
              </a:rPr>
              <a:t> - mielőtt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Oprav strechu predtým, ako príde zima.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Javítsd </a:t>
            </a:r>
            <a:r>
              <a:rPr lang="sk-SK" dirty="0">
                <a:ea typeface="Calibri"/>
                <a:cs typeface="Times New Roman"/>
              </a:rPr>
              <a:t>ki a tetőt, mielőtt elkezdődik / megjön a tél.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Umy </a:t>
            </a:r>
            <a:r>
              <a:rPr lang="sk-SK" dirty="0">
                <a:ea typeface="Calibri"/>
                <a:cs typeface="Times New Roman"/>
              </a:rPr>
              <a:t>si ruky predtým, ako si sadneš za stôl.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Moss </a:t>
            </a:r>
            <a:r>
              <a:rPr lang="sk-SK" dirty="0">
                <a:ea typeface="Calibri"/>
                <a:cs typeface="Times New Roman"/>
              </a:rPr>
              <a:t>kezet, mielőtt az asztalhoz ülsz.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Zavri </a:t>
            </a:r>
            <a:r>
              <a:rPr lang="sk-SK" dirty="0">
                <a:ea typeface="Calibri"/>
                <a:cs typeface="Times New Roman"/>
              </a:rPr>
              <a:t>okno predtým, ako pôjdeš von.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Csukd </a:t>
            </a:r>
            <a:r>
              <a:rPr lang="sk-SK" dirty="0">
                <a:ea typeface="Calibri"/>
                <a:cs typeface="Times New Roman"/>
              </a:rPr>
              <a:t>be az ablakot, mielőtt kimész.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l</a:t>
            </a:r>
            <a:r>
              <a:rPr lang="hu-HU" sz="2400" dirty="0" smtClean="0">
                <a:solidFill>
                  <a:prstClr val="black"/>
                </a:solidFill>
              </a:rPr>
              <a:t>en </a:t>
            </a:r>
            <a:r>
              <a:rPr lang="hu-HU" sz="2400" dirty="0" err="1" smtClean="0">
                <a:solidFill>
                  <a:prstClr val="black"/>
                </a:solidFill>
              </a:rPr>
              <a:t>čo</a:t>
            </a:r>
            <a:r>
              <a:rPr lang="hu-HU" sz="2400" dirty="0" smtClean="0">
                <a:solidFill>
                  <a:prstClr val="black"/>
                </a:solidFill>
              </a:rPr>
              <a:t> - miután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prídeš domov?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jössz haza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 </a:t>
            </a:r>
            <a:r>
              <a:rPr lang="sk-SK" dirty="0">
                <a:ea typeface="Calibri"/>
                <a:cs typeface="Times New Roman"/>
              </a:rPr>
              <a:t>vyučovaní?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tanítás után? 	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len čo skončí vyučovanie.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miután befejeződött a tanítás.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</a:t>
            </a:r>
            <a:r>
              <a:rPr lang="hu-HU" sz="2400" dirty="0" err="1" smtClean="0">
                <a:solidFill>
                  <a:prstClr val="black"/>
                </a:solidFill>
              </a:rPr>
              <a:t>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tom</a:t>
            </a:r>
            <a:r>
              <a:rPr lang="hu-HU" sz="2400" dirty="0" smtClean="0">
                <a:solidFill>
                  <a:prstClr val="black"/>
                </a:solidFill>
              </a:rPr>
              <a:t>, </a:t>
            </a:r>
            <a:r>
              <a:rPr lang="hu-HU" sz="2400" dirty="0" err="1" smtClean="0">
                <a:solidFill>
                  <a:prstClr val="black"/>
                </a:solidFill>
              </a:rPr>
              <a:t>ako</a:t>
            </a:r>
            <a:r>
              <a:rPr lang="hu-HU" sz="2400" dirty="0" smtClean="0">
                <a:solidFill>
                  <a:prstClr val="black"/>
                </a:solidFill>
              </a:rPr>
              <a:t> - miután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 </a:t>
            </a:r>
            <a:r>
              <a:rPr lang="sk-SK" dirty="0">
                <a:ea typeface="Calibri"/>
                <a:cs typeface="Times New Roman"/>
              </a:rPr>
              <a:t>tom, ako mal úraz, nemohol viac pracovať.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Miután </a:t>
            </a:r>
            <a:r>
              <a:rPr lang="sk-SK" dirty="0">
                <a:ea typeface="Calibri"/>
                <a:cs typeface="Times New Roman"/>
              </a:rPr>
              <a:t>balesete volt, nem tudott többé dolgozni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 </a:t>
            </a:r>
            <a:r>
              <a:rPr lang="sk-SK" dirty="0">
                <a:ea typeface="Calibri"/>
                <a:cs typeface="Times New Roman"/>
              </a:rPr>
              <a:t>tom, ako stratil prácu, odišiel do Ameriky.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Miután </a:t>
            </a:r>
            <a:r>
              <a:rPr lang="sk-SK" dirty="0">
                <a:ea typeface="Calibri"/>
                <a:cs typeface="Times New Roman"/>
              </a:rPr>
              <a:t>elvesztette a munkát, elment Amerikába.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 </a:t>
            </a:r>
            <a:r>
              <a:rPr lang="sk-SK" dirty="0">
                <a:ea typeface="Calibri"/>
                <a:cs typeface="Times New Roman"/>
              </a:rPr>
              <a:t>tom, ako odišiel do Ameriky, zbohatol.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Miután </a:t>
            </a:r>
            <a:r>
              <a:rPr lang="sk-SK" dirty="0">
                <a:ea typeface="Calibri"/>
                <a:cs typeface="Times New Roman"/>
              </a:rPr>
              <a:t>elment Amerikába, </a:t>
            </a:r>
            <a:r>
              <a:rPr lang="sk-SK" dirty="0" smtClean="0">
                <a:ea typeface="Calibri"/>
                <a:cs typeface="Times New Roman"/>
              </a:rPr>
              <a:t>meggazdagodot</a:t>
            </a:r>
            <a:r>
              <a:rPr lang="sk-SK" dirty="0" smtClean="0">
                <a:ea typeface="Calibri"/>
                <a:cs typeface="Times New Roman"/>
              </a:rPr>
              <a:t>t</a:t>
            </a:r>
            <a:r>
              <a:rPr lang="sk-SK" dirty="0">
                <a:ea typeface="Calibri"/>
                <a:cs typeface="Times New Roman"/>
              </a:rPr>
              <a:t>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</a:t>
            </a:r>
            <a:r>
              <a:rPr lang="hu-HU" sz="2400" dirty="0" err="1" smtClean="0">
                <a:solidFill>
                  <a:prstClr val="black"/>
                </a:solidFill>
              </a:rPr>
              <a:t>dkedy</a:t>
            </a:r>
            <a:r>
              <a:rPr lang="hu-HU" sz="2400" dirty="0" smtClean="0">
                <a:solidFill>
                  <a:prstClr val="black"/>
                </a:solidFill>
              </a:rPr>
              <a:t> - amióta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Odkedy už viac nepracuje?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Mióta </a:t>
            </a:r>
            <a:r>
              <a:rPr lang="sk-SK" dirty="0">
                <a:ea typeface="Calibri"/>
                <a:cs typeface="Times New Roman"/>
              </a:rPr>
              <a:t>nem dolgozik?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Od </a:t>
            </a:r>
            <a:r>
              <a:rPr lang="sk-SK" dirty="0">
                <a:ea typeface="Calibri"/>
                <a:cs typeface="Times New Roman"/>
              </a:rPr>
              <a:t>jej svadby?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Amióta </a:t>
            </a:r>
            <a:r>
              <a:rPr lang="sk-SK" dirty="0">
                <a:ea typeface="Calibri"/>
                <a:cs typeface="Times New Roman"/>
              </a:rPr>
              <a:t>házas?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Áno</a:t>
            </a:r>
            <a:r>
              <a:rPr lang="sk-SK" dirty="0">
                <a:ea typeface="Calibri"/>
                <a:cs typeface="Times New Roman"/>
              </a:rPr>
              <a:t>, už viac nepracuje, odkedy sa vydala.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Igen</a:t>
            </a:r>
            <a:r>
              <a:rPr lang="sk-SK" dirty="0">
                <a:ea typeface="Calibri"/>
                <a:cs typeface="Times New Roman"/>
              </a:rPr>
              <a:t>, nem dolgozik, amióta megházasodott.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</a:t>
            </a:r>
            <a:r>
              <a:rPr lang="hu-HU" sz="2400" dirty="0" err="1" smtClean="0">
                <a:solidFill>
                  <a:prstClr val="black"/>
                </a:solidFill>
              </a:rPr>
              <a:t>dkedy</a:t>
            </a:r>
            <a:r>
              <a:rPr lang="hu-HU" sz="2400" dirty="0" smtClean="0">
                <a:solidFill>
                  <a:prstClr val="black"/>
                </a:solidFill>
              </a:rPr>
              <a:t> - amióta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Odkedy má deti, </a:t>
            </a:r>
            <a:r>
              <a:rPr lang="sk-SK" dirty="0">
                <a:ea typeface="Calibri"/>
                <a:cs typeface="Times New Roman"/>
              </a:rPr>
              <a:t>už viac nepracuje.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Amióta gyerekei vannak, </a:t>
            </a:r>
            <a:r>
              <a:rPr lang="sk-SK" dirty="0">
                <a:ea typeface="Calibri"/>
                <a:cs typeface="Times New Roman"/>
              </a:rPr>
              <a:t>már nem dolgozik.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Odkedy </a:t>
            </a:r>
            <a:r>
              <a:rPr lang="sk-SK" dirty="0">
                <a:ea typeface="Calibri"/>
                <a:cs typeface="Times New Roman"/>
              </a:rPr>
              <a:t>sa poznajú, sú šťastní.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Amióta </a:t>
            </a:r>
            <a:r>
              <a:rPr lang="sk-SK" dirty="0">
                <a:ea typeface="Calibri"/>
                <a:cs typeface="Times New Roman"/>
              </a:rPr>
              <a:t>ismerik egymást, boldogok.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Odkedy </a:t>
            </a:r>
            <a:r>
              <a:rPr lang="sk-SK" dirty="0">
                <a:ea typeface="Calibri"/>
                <a:cs typeface="Times New Roman"/>
              </a:rPr>
              <a:t>majú deti, len zriedkakedy idú večer von.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Amióta </a:t>
            </a:r>
            <a:r>
              <a:rPr lang="sk-SK" dirty="0">
                <a:ea typeface="Calibri"/>
                <a:cs typeface="Times New Roman"/>
              </a:rPr>
              <a:t>gyerekük van, ritkán mennek szórakozni.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572</Words>
  <Application>Microsoft Office PowerPoint</Application>
  <PresentationFormat>Diavetítés a képernyőre (4:3 oldalarány)</PresentationFormat>
  <Paragraphs>237</Paragraphs>
  <Slides>24</Slides>
  <Notes>24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5" baseType="lpstr">
      <vt:lpstr>Office-téma</vt:lpstr>
      <vt:lpstr>PowerPoint bemutató</vt:lpstr>
      <vt:lpstr>kým - amíg</vt:lpstr>
      <vt:lpstr>kým - amíg</vt:lpstr>
      <vt:lpstr>predtým, ako - mielőtt</vt:lpstr>
      <vt:lpstr>predtým, ako - mielőtt</vt:lpstr>
      <vt:lpstr>len čo - miután</vt:lpstr>
      <vt:lpstr>po tom, ako - miután</vt:lpstr>
      <vt:lpstr>odkedy - amióta</vt:lpstr>
      <vt:lpstr>odkedy - amióta</vt:lpstr>
      <vt:lpstr>počas toho, ako - miközben</vt:lpstr>
      <vt:lpstr>počas toho/pri - miközben</vt:lpstr>
      <vt:lpstr>keď, kedy - mikor</vt:lpstr>
      <vt:lpstr>Prelož! – Fordítsd le!</vt:lpstr>
      <vt:lpstr>Prelož! – Fordítsd le!</vt:lpstr>
      <vt:lpstr>Prelož! – Fordítsd le!</vt:lpstr>
      <vt:lpstr>Doplň! – Egészítsd ki!</vt:lpstr>
      <vt:lpstr>Doplň! – Egészítsd ki!</vt:lpstr>
      <vt:lpstr>Doplň! – Egészítsd ki!</vt:lpstr>
      <vt:lpstr>Napíš vety! – Foglald mondatba!</vt:lpstr>
      <vt:lpstr>Napíš vety! – Foglald mondatba!</vt:lpstr>
      <vt:lpstr>Napíš vety! – Foglald mondatba!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14</cp:revision>
  <dcterms:created xsi:type="dcterms:W3CDTF">2013-03-28T07:15:55Z</dcterms:created>
  <dcterms:modified xsi:type="dcterms:W3CDTF">2014-01-12T14:28:20Z</dcterms:modified>
</cp:coreProperties>
</file>