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94718" autoAdjust="0"/>
  </p:normalViewPr>
  <p:slideViewPr>
    <p:cSldViewPr>
      <p:cViewPr varScale="1">
        <p:scale>
          <a:sx n="71" d="100"/>
          <a:sy n="71" d="100"/>
        </p:scale>
        <p:origin x="-13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aute</a:t>
            </a:r>
            <a:r>
              <a:rPr lang="hu-HU" sz="2800" dirty="0">
                <a:solidFill>
                  <a:prstClr val="black"/>
                </a:solidFill>
              </a:rPr>
              <a:t> – Az autóban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Kde </a:t>
            </a:r>
            <a:r>
              <a:rPr lang="sk-SK" dirty="0">
                <a:ea typeface="Calibri"/>
                <a:cs typeface="Times New Roman"/>
              </a:rPr>
              <a:t>si môžem zatelefonovať?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tudok telefonálni?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Potrebujem </a:t>
            </a:r>
            <a:r>
              <a:rPr lang="sk-SK" dirty="0">
                <a:ea typeface="Calibri"/>
                <a:cs typeface="Times New Roman"/>
              </a:rPr>
              <a:t>odťahovú službu.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Szükségem </a:t>
            </a:r>
            <a:r>
              <a:rPr lang="sk-SK" dirty="0">
                <a:ea typeface="Calibri"/>
                <a:cs typeface="Times New Roman"/>
              </a:rPr>
              <a:t>van egy vontatóra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Hľadám </a:t>
            </a:r>
            <a:r>
              <a:rPr lang="sk-SK" dirty="0">
                <a:ea typeface="Calibri"/>
                <a:cs typeface="Times New Roman"/>
              </a:rPr>
              <a:t>autoopravovňu.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Keresek </a:t>
            </a:r>
            <a:r>
              <a:rPr lang="sk-SK" dirty="0">
                <a:ea typeface="Calibri"/>
                <a:cs typeface="Times New Roman"/>
              </a:rPr>
              <a:t>egy javítóműhelyt.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aute</a:t>
            </a:r>
            <a:r>
              <a:rPr lang="hu-HU" sz="2800" dirty="0">
                <a:solidFill>
                  <a:prstClr val="black"/>
                </a:solidFill>
              </a:rPr>
              <a:t> – Az autóban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Stala sa nehoda.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Történt </a:t>
            </a:r>
            <a:r>
              <a:rPr lang="sk-SK" dirty="0">
                <a:ea typeface="Calibri"/>
                <a:cs typeface="Times New Roman"/>
              </a:rPr>
              <a:t>egy baleset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Kde </a:t>
            </a:r>
            <a:r>
              <a:rPr lang="sk-SK" dirty="0">
                <a:ea typeface="Calibri"/>
                <a:cs typeface="Times New Roman"/>
              </a:rPr>
              <a:t>je najbližší telefón?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van a legközelebbi telefon?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Máte </a:t>
            </a:r>
            <a:r>
              <a:rPr lang="sk-SK" dirty="0">
                <a:ea typeface="Calibri"/>
                <a:cs typeface="Times New Roman"/>
              </a:rPr>
              <a:t>pri sebe mobilný telefón?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Önnél egy mobiltelefon?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aute</a:t>
            </a:r>
            <a:r>
              <a:rPr lang="hu-HU" sz="2800" dirty="0">
                <a:solidFill>
                  <a:prstClr val="black"/>
                </a:solidFill>
              </a:rPr>
              <a:t> – Az autóban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Potrebujeme pomoc.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Segítségre </a:t>
            </a:r>
            <a:r>
              <a:rPr lang="sk-SK" dirty="0">
                <a:ea typeface="Calibri"/>
                <a:cs typeface="Times New Roman"/>
              </a:rPr>
              <a:t>van szükségünk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Zavolajte </a:t>
            </a:r>
            <a:r>
              <a:rPr lang="sk-SK" dirty="0">
                <a:ea typeface="Calibri"/>
                <a:cs typeface="Times New Roman"/>
              </a:rPr>
              <a:t>lekára!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Hívjon </a:t>
            </a:r>
            <a:r>
              <a:rPr lang="sk-SK" dirty="0">
                <a:ea typeface="Calibri"/>
                <a:cs typeface="Times New Roman"/>
              </a:rPr>
              <a:t>egy orvost</a:t>
            </a:r>
            <a:r>
              <a:rPr lang="sk-SK" dirty="0" smtClean="0">
                <a:ea typeface="Calibri"/>
                <a:cs typeface="Times New Roman"/>
              </a:rPr>
              <a:t>!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Zavolajte </a:t>
            </a:r>
            <a:r>
              <a:rPr lang="sk-SK" dirty="0">
                <a:ea typeface="Calibri"/>
                <a:cs typeface="Times New Roman"/>
              </a:rPr>
              <a:t>políciu!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Hívja </a:t>
            </a:r>
            <a:r>
              <a:rPr lang="sk-SK" dirty="0">
                <a:ea typeface="Calibri"/>
                <a:cs typeface="Times New Roman"/>
              </a:rPr>
              <a:t>a rendőrséget!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aute</a:t>
            </a:r>
            <a:r>
              <a:rPr lang="hu-HU" sz="2800" dirty="0">
                <a:solidFill>
                  <a:prstClr val="black"/>
                </a:solidFill>
              </a:rPr>
              <a:t> – Az autóban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Vaše doklady, </a:t>
            </a:r>
            <a:r>
              <a:rPr lang="sk-SK" dirty="0" smtClean="0">
                <a:ea typeface="Calibri"/>
                <a:cs typeface="Times New Roman"/>
              </a:rPr>
              <a:t>prosím!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Kérem </a:t>
            </a:r>
            <a:r>
              <a:rPr lang="sk-SK" dirty="0">
                <a:ea typeface="Calibri"/>
                <a:cs typeface="Times New Roman"/>
              </a:rPr>
              <a:t>az iratait</a:t>
            </a:r>
            <a:r>
              <a:rPr lang="sk-SK" dirty="0" smtClean="0">
                <a:ea typeface="Calibri"/>
                <a:cs typeface="Times New Roman"/>
              </a:rPr>
              <a:t>!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Váš </a:t>
            </a:r>
            <a:r>
              <a:rPr lang="sk-SK" dirty="0">
                <a:ea typeface="Calibri"/>
                <a:cs typeface="Times New Roman"/>
              </a:rPr>
              <a:t>vodičský preukaz, </a:t>
            </a:r>
            <a:r>
              <a:rPr lang="sk-SK" dirty="0" smtClean="0">
                <a:ea typeface="Calibri"/>
                <a:cs typeface="Times New Roman"/>
              </a:rPr>
              <a:t>prosím!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Kérem </a:t>
            </a:r>
            <a:r>
              <a:rPr lang="sk-SK" dirty="0">
                <a:ea typeface="Calibri"/>
                <a:cs typeface="Times New Roman"/>
              </a:rPr>
              <a:t>a vezetöi engedélyét!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Váš </a:t>
            </a:r>
            <a:r>
              <a:rPr lang="sk-SK" dirty="0">
                <a:ea typeface="Calibri"/>
                <a:cs typeface="Times New Roman"/>
              </a:rPr>
              <a:t>technický preukaz, </a:t>
            </a:r>
            <a:r>
              <a:rPr lang="sk-SK" dirty="0" smtClean="0">
                <a:ea typeface="Calibri"/>
                <a:cs typeface="Times New Roman"/>
              </a:rPr>
              <a:t>prosím!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Kérem </a:t>
            </a:r>
            <a:r>
              <a:rPr lang="sk-SK" dirty="0">
                <a:ea typeface="Calibri"/>
                <a:cs typeface="Times New Roman"/>
              </a:rPr>
              <a:t>a forgalmi engedélyét!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aute</a:t>
            </a:r>
            <a:r>
              <a:rPr lang="hu-HU" sz="2800" dirty="0">
                <a:solidFill>
                  <a:prstClr val="black"/>
                </a:solidFill>
              </a:rPr>
              <a:t> – Az autóban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Môžete mi pomôcť?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Tudna </a:t>
            </a:r>
            <a:r>
              <a:rPr lang="sk-SK" dirty="0">
                <a:ea typeface="Calibri"/>
                <a:cs typeface="Times New Roman"/>
              </a:rPr>
              <a:t>nekem segíteni?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Kde </a:t>
            </a:r>
            <a:r>
              <a:rPr lang="sk-SK" dirty="0">
                <a:ea typeface="Calibri"/>
                <a:cs typeface="Times New Roman"/>
              </a:rPr>
              <a:t>je tu nejaká dobrá reštaurácia?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van itt egy jó vendéglő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Choďte </a:t>
            </a:r>
            <a:r>
              <a:rPr lang="sk-SK" dirty="0">
                <a:ea typeface="Calibri"/>
                <a:cs typeface="Times New Roman"/>
              </a:rPr>
              <a:t>vľavo za </a:t>
            </a:r>
            <a:r>
              <a:rPr lang="sk-SK" dirty="0" smtClean="0">
                <a:ea typeface="Calibri"/>
                <a:cs typeface="Times New Roman"/>
              </a:rPr>
              <a:t>roh!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saroknál menjen </a:t>
            </a:r>
            <a:r>
              <a:rPr lang="sk-SK" dirty="0" smtClean="0">
                <a:ea typeface="Calibri"/>
                <a:cs typeface="Times New Roman"/>
              </a:rPr>
              <a:t>balra! </a:t>
            </a:r>
            <a:endParaRPr lang="sk-SK" dirty="0"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aute</a:t>
            </a:r>
            <a:r>
              <a:rPr lang="hu-HU" sz="2800" dirty="0">
                <a:solidFill>
                  <a:prstClr val="black"/>
                </a:solidFill>
              </a:rPr>
              <a:t> – Az autóban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Choďte </a:t>
            </a:r>
            <a:r>
              <a:rPr lang="sk-SK" dirty="0">
                <a:ea typeface="Calibri"/>
                <a:cs typeface="Times New Roman"/>
              </a:rPr>
              <a:t>potom kúsok </a:t>
            </a:r>
            <a:r>
              <a:rPr lang="sk-SK" dirty="0" smtClean="0">
                <a:ea typeface="Calibri"/>
                <a:cs typeface="Times New Roman"/>
              </a:rPr>
              <a:t>rovno!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Utána </a:t>
            </a:r>
            <a:r>
              <a:rPr lang="sk-SK" dirty="0">
                <a:ea typeface="Calibri"/>
                <a:cs typeface="Times New Roman"/>
              </a:rPr>
              <a:t>egyenesen előre egy </a:t>
            </a:r>
            <a:r>
              <a:rPr lang="sk-SK" dirty="0" smtClean="0">
                <a:ea typeface="Calibri"/>
                <a:cs typeface="Times New Roman"/>
              </a:rPr>
              <a:t>darabig!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Choďte </a:t>
            </a:r>
            <a:r>
              <a:rPr lang="sk-SK" dirty="0">
                <a:ea typeface="Calibri"/>
                <a:cs typeface="Times New Roman"/>
              </a:rPr>
              <a:t>potom sto metrov </a:t>
            </a:r>
            <a:r>
              <a:rPr lang="sk-SK" dirty="0" smtClean="0">
                <a:ea typeface="Calibri"/>
                <a:cs typeface="Times New Roman"/>
              </a:rPr>
              <a:t>doprava!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Menjen </a:t>
            </a:r>
            <a:r>
              <a:rPr lang="sk-SK" dirty="0">
                <a:ea typeface="Calibri"/>
                <a:cs typeface="Times New Roman"/>
              </a:rPr>
              <a:t>száz métert, utána </a:t>
            </a:r>
            <a:r>
              <a:rPr lang="sk-SK" dirty="0" smtClean="0">
                <a:ea typeface="Calibri"/>
                <a:cs typeface="Times New Roman"/>
              </a:rPr>
              <a:t>jobbra</a:t>
            </a:r>
            <a:r>
              <a:rPr lang="sk-SK" dirty="0">
                <a:ea typeface="Calibri"/>
                <a:cs typeface="Times New Roman"/>
              </a:rPr>
              <a:t>!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Môžete </a:t>
            </a:r>
            <a:r>
              <a:rPr lang="sk-SK" dirty="0">
                <a:ea typeface="Calibri"/>
                <a:cs typeface="Times New Roman"/>
              </a:rPr>
              <a:t>ísť aj autobusom.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Busszal </a:t>
            </a:r>
            <a:r>
              <a:rPr lang="sk-SK" dirty="0">
                <a:ea typeface="Calibri"/>
                <a:cs typeface="Times New Roman"/>
              </a:rPr>
              <a:t>is mehet.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aute</a:t>
            </a:r>
            <a:r>
              <a:rPr lang="hu-HU" sz="2800" dirty="0">
                <a:solidFill>
                  <a:prstClr val="black"/>
                </a:solidFill>
              </a:rPr>
              <a:t> – Az autóban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Môžete ísť aj električkou.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Villamossal </a:t>
            </a:r>
            <a:r>
              <a:rPr lang="sk-SK" dirty="0">
                <a:ea typeface="Calibri"/>
                <a:cs typeface="Times New Roman"/>
              </a:rPr>
              <a:t>is mehet.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Môžete ísť jednoducho aj za mnou.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Egyszerűen </a:t>
            </a:r>
            <a:r>
              <a:rPr lang="sk-SK" dirty="0">
                <a:ea typeface="Calibri"/>
                <a:cs typeface="Times New Roman"/>
              </a:rPr>
              <a:t>utánam is jöhet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Ako </a:t>
            </a:r>
            <a:r>
              <a:rPr lang="sk-SK" dirty="0">
                <a:ea typeface="Calibri"/>
                <a:cs typeface="Times New Roman"/>
              </a:rPr>
              <a:t>sa dostanem k futbalovému štadiónu?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Hogyan </a:t>
            </a:r>
            <a:r>
              <a:rPr lang="sk-SK" dirty="0">
                <a:ea typeface="Calibri"/>
                <a:cs typeface="Times New Roman"/>
              </a:rPr>
              <a:t>jutok el a futballstadionig?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aute</a:t>
            </a:r>
            <a:r>
              <a:rPr lang="hu-HU" sz="2800" dirty="0">
                <a:solidFill>
                  <a:prstClr val="black"/>
                </a:solidFill>
              </a:rPr>
              <a:t> – Az autóban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Prejdite cez most!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Menjen </a:t>
            </a:r>
            <a:r>
              <a:rPr lang="sk-SK" dirty="0">
                <a:ea typeface="Calibri"/>
                <a:cs typeface="Times New Roman"/>
              </a:rPr>
              <a:t>át a hídon!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Choďte </a:t>
            </a:r>
            <a:r>
              <a:rPr lang="sk-SK" dirty="0">
                <a:ea typeface="Calibri"/>
                <a:cs typeface="Times New Roman"/>
              </a:rPr>
              <a:t>cez tunel!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Menjen </a:t>
            </a:r>
            <a:r>
              <a:rPr lang="sk-SK" dirty="0">
                <a:ea typeface="Calibri"/>
                <a:cs typeface="Times New Roman"/>
              </a:rPr>
              <a:t>át az alagúton!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Choďte </a:t>
            </a:r>
            <a:r>
              <a:rPr lang="sk-SK" dirty="0">
                <a:ea typeface="Calibri"/>
                <a:cs typeface="Times New Roman"/>
              </a:rPr>
              <a:t>až k tretiemu </a:t>
            </a:r>
            <a:r>
              <a:rPr lang="sk-SK" dirty="0" smtClean="0">
                <a:ea typeface="Calibri"/>
                <a:cs typeface="Times New Roman"/>
              </a:rPr>
              <a:t>semaforu!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Menjen </a:t>
            </a:r>
            <a:r>
              <a:rPr lang="sk-SK" dirty="0">
                <a:ea typeface="Calibri"/>
                <a:cs typeface="Times New Roman"/>
              </a:rPr>
              <a:t>a harmadik </a:t>
            </a:r>
            <a:r>
              <a:rPr lang="sk-SK" dirty="0" smtClean="0">
                <a:ea typeface="Calibri"/>
                <a:cs typeface="Times New Roman"/>
              </a:rPr>
              <a:t>jelzőlámpáig!</a:t>
            </a:r>
            <a:endParaRPr lang="sk-SK" dirty="0"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aute</a:t>
            </a:r>
            <a:r>
              <a:rPr lang="hu-HU" sz="2800" dirty="0">
                <a:solidFill>
                  <a:prstClr val="black"/>
                </a:solidFill>
              </a:rPr>
              <a:t> – Az autóban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Na </a:t>
            </a:r>
            <a:r>
              <a:rPr lang="sk-SK" dirty="0">
                <a:ea typeface="Calibri"/>
                <a:cs typeface="Times New Roman"/>
              </a:rPr>
              <a:t>prvej ulici potom odbočte doprava.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Utána </a:t>
            </a:r>
            <a:r>
              <a:rPr lang="sk-SK" dirty="0">
                <a:ea typeface="Calibri"/>
                <a:cs typeface="Times New Roman"/>
              </a:rPr>
              <a:t>forduljon el jobbra az első utcán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Choďte </a:t>
            </a:r>
            <a:r>
              <a:rPr lang="sk-SK" dirty="0">
                <a:ea typeface="Calibri"/>
                <a:cs typeface="Times New Roman"/>
              </a:rPr>
              <a:t>potom rovno cez ďalšiu križovatku.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Utána </a:t>
            </a:r>
            <a:r>
              <a:rPr lang="sk-SK" dirty="0">
                <a:ea typeface="Calibri"/>
                <a:cs typeface="Times New Roman"/>
              </a:rPr>
              <a:t>menjen egyenesen előre, át a következő útkereszteződésen</a:t>
            </a:r>
            <a:r>
              <a:rPr lang="sk-SK" dirty="0" smtClean="0">
                <a:ea typeface="Calibri"/>
                <a:cs typeface="Times New Roman"/>
              </a:rPr>
              <a:t>!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Prepáčte</a:t>
            </a:r>
            <a:r>
              <a:rPr lang="sk-SK" dirty="0">
                <a:ea typeface="Calibri"/>
                <a:cs typeface="Times New Roman"/>
              </a:rPr>
              <a:t>, ako sa dostanem na letisko?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Bocsánat</a:t>
            </a:r>
            <a:r>
              <a:rPr lang="sk-SK" dirty="0">
                <a:ea typeface="Calibri"/>
                <a:cs typeface="Times New Roman"/>
              </a:rPr>
              <a:t>, hogy jutok el a repülőtérre?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aute</a:t>
            </a:r>
            <a:r>
              <a:rPr lang="hu-HU" sz="2800" dirty="0">
                <a:solidFill>
                  <a:prstClr val="black"/>
                </a:solidFill>
              </a:rPr>
              <a:t> – Az autóban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Najlepšie bude, ak pôjdete metrom.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legjobb, ha metróval megy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Odvezte </a:t>
            </a:r>
            <a:r>
              <a:rPr lang="sk-SK" dirty="0">
                <a:ea typeface="Calibri"/>
                <a:cs typeface="Times New Roman"/>
              </a:rPr>
              <a:t>sa až na konečnú </a:t>
            </a:r>
            <a:r>
              <a:rPr lang="sk-SK" dirty="0" smtClean="0">
                <a:ea typeface="Calibri"/>
                <a:cs typeface="Times New Roman"/>
              </a:rPr>
              <a:t>stanicu!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Menjen </a:t>
            </a:r>
            <a:r>
              <a:rPr lang="sk-SK" dirty="0">
                <a:ea typeface="Calibri"/>
                <a:cs typeface="Times New Roman"/>
              </a:rPr>
              <a:t>egyszerűen a végállomásig</a:t>
            </a:r>
            <a:r>
              <a:rPr lang="sk-SK" dirty="0" smtClean="0">
                <a:ea typeface="Calibri"/>
                <a:cs typeface="Times New Roman"/>
              </a:rPr>
              <a:t>!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Choďte radšej autobusom!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Menjen inkább busszal!</a:t>
            </a:r>
            <a:endParaRPr lang="sk-SK" dirty="0"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/>
              <a:t>V </a:t>
            </a:r>
            <a:r>
              <a:rPr lang="hu-HU" sz="2800" dirty="0" err="1"/>
              <a:t>taxíku</a:t>
            </a:r>
            <a:r>
              <a:rPr lang="hu-HU" sz="2800" dirty="0"/>
              <a:t> -  </a:t>
            </a:r>
            <a:r>
              <a:rPr lang="hu-HU" sz="2800" dirty="0" smtClean="0"/>
              <a:t>A taxiban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Zavolajte prosím </a:t>
            </a:r>
            <a:r>
              <a:rPr lang="sk-SK" dirty="0" smtClean="0">
                <a:ea typeface="Calibri"/>
                <a:cs typeface="Times New Roman"/>
              </a:rPr>
              <a:t>taxík!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Hívjon </a:t>
            </a:r>
            <a:r>
              <a:rPr lang="sk-SK" dirty="0">
                <a:ea typeface="Calibri"/>
                <a:cs typeface="Times New Roman"/>
              </a:rPr>
              <a:t>kérem egy </a:t>
            </a:r>
            <a:r>
              <a:rPr lang="sk-SK" dirty="0" smtClean="0">
                <a:ea typeface="Calibri"/>
                <a:cs typeface="Times New Roman"/>
              </a:rPr>
              <a:t>taxit! 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Koľko </a:t>
            </a:r>
            <a:r>
              <a:rPr lang="sk-SK" dirty="0">
                <a:ea typeface="Calibri"/>
                <a:cs typeface="Times New Roman"/>
              </a:rPr>
              <a:t>to stojí na železničnú stanicu?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Mennyibe </a:t>
            </a:r>
            <a:r>
              <a:rPr lang="sk-SK" dirty="0">
                <a:ea typeface="Calibri"/>
                <a:cs typeface="Times New Roman"/>
              </a:rPr>
              <a:t>kerül a vasútállomásig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Koľko </a:t>
            </a:r>
            <a:r>
              <a:rPr lang="sk-SK" dirty="0">
                <a:ea typeface="Calibri"/>
                <a:cs typeface="Times New Roman"/>
              </a:rPr>
              <a:t>to stojí na letisko?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Mennyibe </a:t>
            </a:r>
            <a:r>
              <a:rPr lang="sk-SK" dirty="0">
                <a:ea typeface="Calibri"/>
                <a:cs typeface="Times New Roman"/>
              </a:rPr>
              <a:t>kerül a repülőtérig?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/>
              <a:t>Prelož</a:t>
            </a:r>
            <a:r>
              <a:rPr lang="hu-HU" sz="2800" dirty="0" smtClean="0"/>
              <a:t>! – </a:t>
            </a:r>
            <a:r>
              <a:rPr lang="hu-HU" sz="2800" dirty="0"/>
              <a:t>F</a:t>
            </a:r>
            <a:r>
              <a:rPr lang="hu-HU" sz="2800" dirty="0" smtClean="0"/>
              <a:t>ordítsd le!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Choďte rovno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prosím!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 !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Na prvej ulici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odbočte doľava!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.............................................. !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Potrebujem pomoc.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 .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solidFill>
                  <a:prstClr val="black"/>
                </a:solidFill>
              </a:rPr>
              <a:t>Prelož</a:t>
            </a:r>
            <a:r>
              <a:rPr lang="hu-HU" sz="2800" dirty="0" smtClean="0">
                <a:solidFill>
                  <a:prstClr val="black"/>
                </a:solidFill>
              </a:rPr>
              <a:t>! </a:t>
            </a:r>
            <a:r>
              <a:rPr lang="hu-HU" sz="2800" dirty="0">
                <a:solidFill>
                  <a:prstClr val="black"/>
                </a:solidFill>
              </a:rPr>
              <a:t>– </a:t>
            </a:r>
            <a:r>
              <a:rPr lang="hu-HU" sz="2800" dirty="0" smtClean="0">
                <a:solidFill>
                  <a:prstClr val="black"/>
                </a:solidFill>
              </a:rPr>
              <a:t>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Prosím si účet.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 .</a:t>
            </a:r>
            <a:endParaRPr lang="hu-HU" sz="2000" dirty="0">
              <a:solidFill>
                <a:prstClr val="black"/>
              </a:solidFill>
              <a:cs typeface="Times New Roman"/>
            </a:endParaRPr>
          </a:p>
          <a:p>
            <a:endParaRPr lang="hu-HU" sz="2000" dirty="0" smtClean="0">
              <a:solidFill>
                <a:prstClr val="black"/>
              </a:solidFill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Ponáhľame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sa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 .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Koľko to stojí na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autobusovú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stanicu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?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..........................................................?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sz="2800" dirty="0" err="1" smtClean="0"/>
              <a:t>Napíš</a:t>
            </a:r>
            <a:r>
              <a:rPr lang="hu-HU" sz="2800" dirty="0" smtClean="0"/>
              <a:t> 10 </a:t>
            </a:r>
            <a:r>
              <a:rPr lang="hu-HU" sz="2800" dirty="0" err="1" smtClean="0"/>
              <a:t>viet</a:t>
            </a:r>
            <a:r>
              <a:rPr lang="hu-HU" sz="2800" dirty="0" smtClean="0"/>
              <a:t> na </a:t>
            </a:r>
            <a:r>
              <a:rPr lang="hu-HU" sz="2800" dirty="0" err="1" smtClean="0"/>
              <a:t>danú</a:t>
            </a:r>
            <a:r>
              <a:rPr lang="hu-HU" sz="2800" dirty="0" smtClean="0"/>
              <a:t> </a:t>
            </a:r>
            <a:r>
              <a:rPr lang="hu-HU" sz="2800" dirty="0" err="1" smtClean="0"/>
              <a:t>tému</a:t>
            </a:r>
            <a:r>
              <a:rPr lang="hu-HU" sz="2800" dirty="0" smtClean="0"/>
              <a:t>!</a:t>
            </a:r>
          </a:p>
          <a:p>
            <a:pPr marL="0" indent="0">
              <a:buNone/>
            </a:pPr>
            <a:endParaRPr lang="hu-HU" sz="2800" dirty="0"/>
          </a:p>
          <a:p>
            <a:pPr marL="0" indent="0">
              <a:buNone/>
            </a:pPr>
            <a:r>
              <a:rPr lang="hu-HU" sz="2800" dirty="0" smtClean="0"/>
              <a:t>	      Írj 10 mondatot a megadott témára!</a:t>
            </a:r>
            <a:endParaRPr lang="hu-H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sz="2800" dirty="0" err="1" smtClean="0"/>
              <a:t>Situačné</a:t>
            </a:r>
            <a:r>
              <a:rPr lang="hu-HU" sz="2800" dirty="0" smtClean="0"/>
              <a:t> </a:t>
            </a:r>
            <a:r>
              <a:rPr lang="hu-HU" sz="2800" dirty="0" err="1" smtClean="0"/>
              <a:t>hry</a:t>
            </a:r>
            <a:endParaRPr lang="hu-HU" sz="2800" dirty="0" smtClean="0"/>
          </a:p>
          <a:p>
            <a:pPr marL="0" indent="0">
              <a:buNone/>
            </a:pPr>
            <a:endParaRPr lang="hu-HU" sz="2800" dirty="0"/>
          </a:p>
          <a:p>
            <a:pPr marL="0" indent="0">
              <a:buNone/>
            </a:pPr>
            <a:r>
              <a:rPr lang="hu-HU" sz="2800" dirty="0" smtClean="0"/>
              <a:t>		      Helyzetgyakorlatok</a:t>
            </a:r>
          </a:p>
          <a:p>
            <a:pPr marL="0" indent="0">
              <a:buNone/>
            </a:pPr>
            <a:endParaRPr lang="hu-H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smtClean="0"/>
              <a:t>							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taxíku</a:t>
            </a:r>
            <a:r>
              <a:rPr lang="hu-HU" sz="2800" dirty="0">
                <a:solidFill>
                  <a:prstClr val="black"/>
                </a:solidFill>
              </a:rPr>
              <a:t> -  A taxiban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Rovno, </a:t>
            </a:r>
            <a:r>
              <a:rPr lang="sk-SK" dirty="0" smtClean="0">
                <a:ea typeface="Calibri"/>
                <a:cs typeface="Times New Roman"/>
              </a:rPr>
              <a:t>prosím!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Egyenesen </a:t>
            </a:r>
            <a:r>
              <a:rPr lang="sk-SK" dirty="0">
                <a:ea typeface="Calibri"/>
                <a:cs typeface="Times New Roman"/>
              </a:rPr>
              <a:t>előre, kérem</a:t>
            </a:r>
            <a:r>
              <a:rPr lang="sk-SK" dirty="0" smtClean="0">
                <a:ea typeface="Calibri"/>
                <a:cs typeface="Times New Roman"/>
              </a:rPr>
              <a:t>!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Prosím</a:t>
            </a:r>
            <a:r>
              <a:rPr lang="sk-SK" dirty="0">
                <a:ea typeface="Calibri"/>
                <a:cs typeface="Times New Roman"/>
              </a:rPr>
              <a:t>, tu </a:t>
            </a:r>
            <a:r>
              <a:rPr lang="sk-SK" dirty="0" smtClean="0">
                <a:ea typeface="Calibri"/>
                <a:cs typeface="Times New Roman"/>
              </a:rPr>
              <a:t>doprava!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Itt </a:t>
            </a:r>
            <a:r>
              <a:rPr lang="sk-SK" dirty="0">
                <a:ea typeface="Calibri"/>
                <a:cs typeface="Times New Roman"/>
              </a:rPr>
              <a:t>jobbra, kérem</a:t>
            </a:r>
            <a:r>
              <a:rPr lang="sk-SK" dirty="0" smtClean="0">
                <a:ea typeface="Calibri"/>
                <a:cs typeface="Times New Roman"/>
              </a:rPr>
              <a:t>!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Prosím</a:t>
            </a:r>
            <a:r>
              <a:rPr lang="sk-SK" dirty="0">
                <a:ea typeface="Calibri"/>
                <a:cs typeface="Times New Roman"/>
              </a:rPr>
              <a:t>, tam na rohu </a:t>
            </a:r>
            <a:r>
              <a:rPr lang="sk-SK" dirty="0" smtClean="0">
                <a:ea typeface="Calibri"/>
                <a:cs typeface="Times New Roman"/>
              </a:rPr>
              <a:t>doľava!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Ott </a:t>
            </a:r>
            <a:r>
              <a:rPr lang="sk-SK" dirty="0">
                <a:ea typeface="Calibri"/>
                <a:cs typeface="Times New Roman"/>
              </a:rPr>
              <a:t>a sarkon balra, kérem!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taxíku</a:t>
            </a:r>
            <a:r>
              <a:rPr lang="hu-HU" sz="2800" dirty="0">
                <a:solidFill>
                  <a:prstClr val="black"/>
                </a:solidFill>
              </a:rPr>
              <a:t> -  A taxiban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Ponáhľam sa.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Sietek</a:t>
            </a:r>
            <a:r>
              <a:rPr lang="sk-SK" dirty="0">
                <a:ea typeface="Calibri"/>
                <a:cs typeface="Times New Roman"/>
              </a:rPr>
              <a:t>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Mám </a:t>
            </a:r>
            <a:r>
              <a:rPr lang="sk-SK" dirty="0">
                <a:ea typeface="Calibri"/>
                <a:cs typeface="Times New Roman"/>
              </a:rPr>
              <a:t>čas.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időm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Jazdite </a:t>
            </a:r>
            <a:r>
              <a:rPr lang="sk-SK" dirty="0">
                <a:ea typeface="Calibri"/>
                <a:cs typeface="Times New Roman"/>
              </a:rPr>
              <a:t>prosím </a:t>
            </a:r>
            <a:r>
              <a:rPr lang="sk-SK" dirty="0" smtClean="0">
                <a:ea typeface="Calibri"/>
                <a:cs typeface="Times New Roman"/>
              </a:rPr>
              <a:t>pomalšie!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Kérem</a:t>
            </a:r>
            <a:r>
              <a:rPr lang="sk-SK" dirty="0">
                <a:ea typeface="Calibri"/>
                <a:cs typeface="Times New Roman"/>
              </a:rPr>
              <a:t>, menjen lassabban!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taxíku</a:t>
            </a:r>
            <a:r>
              <a:rPr lang="hu-HU" sz="2800" dirty="0">
                <a:solidFill>
                  <a:prstClr val="black"/>
                </a:solidFill>
              </a:rPr>
              <a:t> -  A taxiban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Zastavte prosím!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Álljon </a:t>
            </a:r>
            <a:r>
              <a:rPr lang="sk-SK" dirty="0">
                <a:ea typeface="Calibri"/>
                <a:cs typeface="Times New Roman"/>
              </a:rPr>
              <a:t>meg itt, kérem</a:t>
            </a:r>
            <a:r>
              <a:rPr lang="sk-SK" dirty="0" smtClean="0">
                <a:ea typeface="Calibri"/>
                <a:cs typeface="Times New Roman"/>
              </a:rPr>
              <a:t>!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Počkajte, prosím, chvíľu!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Várjon </a:t>
            </a:r>
            <a:r>
              <a:rPr lang="sk-SK" dirty="0">
                <a:ea typeface="Calibri"/>
                <a:cs typeface="Times New Roman"/>
              </a:rPr>
              <a:t>egy pillanatot, kérem!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Hneď </a:t>
            </a:r>
            <a:r>
              <a:rPr lang="sk-SK" dirty="0">
                <a:ea typeface="Calibri"/>
                <a:cs typeface="Times New Roman"/>
              </a:rPr>
              <a:t>som späť.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Mindjárt </a:t>
            </a:r>
            <a:r>
              <a:rPr lang="sk-SK" dirty="0">
                <a:ea typeface="Calibri"/>
                <a:cs typeface="Times New Roman"/>
              </a:rPr>
              <a:t>jövök.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taxíku</a:t>
            </a:r>
            <a:r>
              <a:rPr lang="hu-HU" sz="2800" dirty="0">
                <a:solidFill>
                  <a:prstClr val="black"/>
                </a:solidFill>
              </a:rPr>
              <a:t> -  A taxiban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Dajte mi prosím účet.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Kérem </a:t>
            </a:r>
            <a:r>
              <a:rPr lang="sk-SK" dirty="0">
                <a:ea typeface="Calibri"/>
                <a:cs typeface="Times New Roman"/>
              </a:rPr>
              <a:t>adjon nekem egy nyugtát</a:t>
            </a:r>
            <a:r>
              <a:rPr lang="sk-SK" dirty="0" smtClean="0">
                <a:ea typeface="Calibri"/>
                <a:cs typeface="Times New Roman"/>
              </a:rPr>
              <a:t>!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Nemám </a:t>
            </a:r>
            <a:r>
              <a:rPr lang="sk-SK" dirty="0">
                <a:ea typeface="Calibri"/>
                <a:cs typeface="Times New Roman"/>
              </a:rPr>
              <a:t>drobné.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Nincs </a:t>
            </a:r>
            <a:r>
              <a:rPr lang="sk-SK" dirty="0">
                <a:ea typeface="Calibri"/>
                <a:cs typeface="Times New Roman"/>
              </a:rPr>
              <a:t>aprópénzem.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To </a:t>
            </a:r>
            <a:r>
              <a:rPr lang="sk-SK" dirty="0">
                <a:ea typeface="Calibri"/>
                <a:cs typeface="Times New Roman"/>
              </a:rPr>
              <a:t>je dobré. Zvyšok je pre Vás.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Rendben</a:t>
            </a:r>
            <a:r>
              <a:rPr lang="sk-SK" dirty="0">
                <a:ea typeface="Calibri"/>
                <a:cs typeface="Times New Roman"/>
              </a:rPr>
              <a:t>, a maradék az öné.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taxíku</a:t>
            </a:r>
            <a:r>
              <a:rPr lang="hu-HU" sz="2800" dirty="0">
                <a:solidFill>
                  <a:prstClr val="black"/>
                </a:solidFill>
              </a:rPr>
              <a:t> -  A taxiban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Zavezte </a:t>
            </a:r>
            <a:r>
              <a:rPr lang="sk-SK" dirty="0">
                <a:ea typeface="Calibri"/>
                <a:cs typeface="Times New Roman"/>
              </a:rPr>
              <a:t>ma na túto adresu.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Kérem</a:t>
            </a:r>
            <a:r>
              <a:rPr lang="sk-SK" dirty="0">
                <a:ea typeface="Calibri"/>
                <a:cs typeface="Times New Roman"/>
              </a:rPr>
              <a:t>, vigyen el erre a címre!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Zavezte </a:t>
            </a:r>
            <a:r>
              <a:rPr lang="sk-SK" dirty="0">
                <a:ea typeface="Calibri"/>
                <a:cs typeface="Times New Roman"/>
              </a:rPr>
              <a:t>ma k hotelu.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Vigyen </a:t>
            </a:r>
            <a:r>
              <a:rPr lang="sk-SK" dirty="0">
                <a:ea typeface="Calibri"/>
                <a:cs typeface="Times New Roman"/>
              </a:rPr>
              <a:t>el a szállodámba!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Zavezte </a:t>
            </a:r>
            <a:r>
              <a:rPr lang="sk-SK" dirty="0">
                <a:ea typeface="Calibri"/>
                <a:cs typeface="Times New Roman"/>
              </a:rPr>
              <a:t>ma na pláž.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Vigyen </a:t>
            </a:r>
            <a:r>
              <a:rPr lang="sk-SK" dirty="0">
                <a:ea typeface="Calibri"/>
                <a:cs typeface="Times New Roman"/>
              </a:rPr>
              <a:t>el a strandra!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/>
              <a:t>V </a:t>
            </a:r>
            <a:r>
              <a:rPr lang="hu-HU" sz="2800" dirty="0" err="1"/>
              <a:t>aute</a:t>
            </a:r>
            <a:r>
              <a:rPr lang="hu-HU" sz="2800" dirty="0"/>
              <a:t> – </a:t>
            </a:r>
            <a:r>
              <a:rPr lang="hu-HU" sz="2800" dirty="0" smtClean="0"/>
              <a:t>Az </a:t>
            </a:r>
            <a:r>
              <a:rPr lang="hu-HU" sz="2800" dirty="0"/>
              <a:t>autóban</a:t>
            </a:r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Kde je najbližšia čerpacia stanica?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van a következő benzinkút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Mám </a:t>
            </a:r>
            <a:r>
              <a:rPr lang="sk-SK" dirty="0">
                <a:ea typeface="Calibri"/>
                <a:cs typeface="Times New Roman"/>
              </a:rPr>
              <a:t>defekt.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Defektem </a:t>
            </a:r>
            <a:r>
              <a:rPr lang="sk-SK" dirty="0">
                <a:ea typeface="Calibri"/>
                <a:cs typeface="Times New Roman"/>
              </a:rPr>
              <a:t>van.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Môžete </a:t>
            </a:r>
            <a:r>
              <a:rPr lang="sk-SK" dirty="0">
                <a:ea typeface="Calibri"/>
                <a:cs typeface="Times New Roman"/>
              </a:rPr>
              <a:t>vymeniť koleso?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Ki </a:t>
            </a:r>
            <a:r>
              <a:rPr lang="sk-SK" dirty="0">
                <a:ea typeface="Calibri"/>
                <a:cs typeface="Times New Roman"/>
              </a:rPr>
              <a:t>tudja cserélni a kereket?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aute</a:t>
            </a:r>
            <a:r>
              <a:rPr lang="hu-HU" sz="2800" dirty="0">
                <a:solidFill>
                  <a:prstClr val="black"/>
                </a:solidFill>
              </a:rPr>
              <a:t> – Az autóban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Potrebujem pár litrov nafty.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Szükségem van </a:t>
            </a:r>
            <a:r>
              <a:rPr lang="sk-SK" dirty="0">
                <a:ea typeface="Calibri"/>
                <a:cs typeface="Times New Roman"/>
              </a:rPr>
              <a:t>pár liter dízelolajra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Nemám </a:t>
            </a:r>
            <a:r>
              <a:rPr lang="sk-SK" dirty="0">
                <a:ea typeface="Calibri"/>
                <a:cs typeface="Times New Roman"/>
              </a:rPr>
              <a:t>už žiaden benzín.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Nincs </a:t>
            </a:r>
            <a:r>
              <a:rPr lang="sk-SK" dirty="0">
                <a:ea typeface="Calibri"/>
                <a:cs typeface="Times New Roman"/>
              </a:rPr>
              <a:t>több benzinem.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Máte </a:t>
            </a:r>
            <a:r>
              <a:rPr lang="sk-SK" dirty="0">
                <a:ea typeface="Calibri"/>
                <a:cs typeface="Times New Roman"/>
              </a:rPr>
              <a:t>náhradný kanister?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egy tartalék kannája?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Words>301</Words>
  <Application>Microsoft Office PowerPoint</Application>
  <PresentationFormat>Prezentácia na obrazovke (4:3)</PresentationFormat>
  <Paragraphs>228</Paragraphs>
  <Slides>25</Slides>
  <Notes>25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25</vt:i4>
      </vt:variant>
    </vt:vector>
  </HeadingPairs>
  <TitlesOfParts>
    <vt:vector size="26" baseType="lpstr">
      <vt:lpstr>Office-téma</vt:lpstr>
      <vt:lpstr>Prezentácia programu PowerPoint</vt:lpstr>
      <vt:lpstr>V taxíku -  A taxiban</vt:lpstr>
      <vt:lpstr>V taxíku -  A taxiban</vt:lpstr>
      <vt:lpstr>V taxíku -  A taxiban</vt:lpstr>
      <vt:lpstr>V taxíku -  A taxiban</vt:lpstr>
      <vt:lpstr>V taxíku -  A taxiban</vt:lpstr>
      <vt:lpstr>V taxíku -  A taxiban</vt:lpstr>
      <vt:lpstr>V aute – Az autóban</vt:lpstr>
      <vt:lpstr>V aute – Az autóban</vt:lpstr>
      <vt:lpstr>V aute – Az autóban</vt:lpstr>
      <vt:lpstr>V aute – Az autóban</vt:lpstr>
      <vt:lpstr>V aute – Az autóban</vt:lpstr>
      <vt:lpstr>V aute – Az autóban</vt:lpstr>
      <vt:lpstr>V aute – Az autóban</vt:lpstr>
      <vt:lpstr>V aute – Az autóban</vt:lpstr>
      <vt:lpstr>V aute – Az autóban</vt:lpstr>
      <vt:lpstr>V aute – Az autóban</vt:lpstr>
      <vt:lpstr>V aute – Az autóban</vt:lpstr>
      <vt:lpstr>V aute – Az autóban</vt:lpstr>
      <vt:lpstr>Prelož! – Fordítsd le!</vt:lpstr>
      <vt:lpstr>Prelož! – Fordítsd le!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Lenovo</cp:lastModifiedBy>
  <cp:revision>13</cp:revision>
  <cp:lastPrinted>2014-01-31T07:25:49Z</cp:lastPrinted>
  <dcterms:created xsi:type="dcterms:W3CDTF">2013-03-28T07:15:55Z</dcterms:created>
  <dcterms:modified xsi:type="dcterms:W3CDTF">2014-01-31T07:30:16Z</dcterms:modified>
</cp:coreProperties>
</file>