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32" autoAdjust="0"/>
    <p:restoredTop sz="94718" autoAdjust="0"/>
  </p:normalViewPr>
  <p:slideViewPr>
    <p:cSldViewPr>
      <p:cViewPr varScale="1">
        <p:scale>
          <a:sx n="72" d="100"/>
          <a:sy n="72" d="100"/>
        </p:scale>
        <p:origin x="-86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6442D2-72B2-4D26-A9EC-0DFFC6AA63DF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42454-B88D-4943-BEC3-7A02B65CB0C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zastavená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exekúcia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felfüggesztett </a:t>
            </a:r>
            <a:r>
              <a:rPr lang="hu-HU" sz="2400" dirty="0">
                <a:solidFill>
                  <a:prstClr val="black"/>
                </a:solidFill>
              </a:rPr>
              <a:t>végrehajtási </a:t>
            </a:r>
            <a:r>
              <a:rPr lang="hu-HU" sz="2400" dirty="0" smtClean="0">
                <a:solidFill>
                  <a:prstClr val="black"/>
                </a:solidFill>
              </a:rPr>
              <a:t>eljárás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zrušenie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társaság megszüntetése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zrušenie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s </a:t>
            </a:r>
            <a:r>
              <a:rPr lang="hu-HU" sz="2400" dirty="0" err="1" smtClean="0">
                <a:solidFill>
                  <a:prstClr val="black"/>
                </a:solidFill>
              </a:rPr>
              <a:t>likvidáciou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jogutód </a:t>
            </a:r>
            <a:r>
              <a:rPr lang="hu-HU" sz="2400" dirty="0">
                <a:solidFill>
                  <a:prstClr val="black"/>
                </a:solidFill>
              </a:rPr>
              <a:t>nélküli </a:t>
            </a:r>
            <a:r>
              <a:rPr lang="hu-HU" sz="2400" dirty="0" smtClean="0">
                <a:solidFill>
                  <a:prstClr val="black"/>
                </a:solidFill>
              </a:rPr>
              <a:t>felszámolás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zrušenie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bez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likvidácie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jogutóddal </a:t>
            </a:r>
            <a:r>
              <a:rPr lang="hu-HU" sz="2400" dirty="0">
                <a:solidFill>
                  <a:prstClr val="black"/>
                </a:solidFill>
              </a:rPr>
              <a:t>történő megszüntetés, átalakulás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konkurzné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konanie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fizetésképtelenségi eljárás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správca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konkurznej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podstaty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vagyongondnok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likvidácia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társaság </a:t>
            </a:r>
            <a:r>
              <a:rPr lang="hu-HU" sz="2400" dirty="0" smtClean="0">
                <a:solidFill>
                  <a:prstClr val="black"/>
                </a:solidFill>
              </a:rPr>
              <a:t>felszámolása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likvidátor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felszámoló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výmaz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zrušenej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spoločnosti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obchodného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registra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cégbíróság törli a társaságot a </a:t>
            </a:r>
            <a:r>
              <a:rPr lang="hu-HU" sz="2400" dirty="0" smtClean="0">
                <a:solidFill>
                  <a:prstClr val="black"/>
                </a:solidFill>
              </a:rPr>
              <a:t>cégjegyzékből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súhlas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správcu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dane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illetékes </a:t>
            </a:r>
            <a:r>
              <a:rPr lang="hu-HU" sz="2400" dirty="0">
                <a:solidFill>
                  <a:prstClr val="black"/>
                </a:solidFill>
              </a:rPr>
              <a:t>adóhatóság jóváhagyása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stanov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vyplýva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v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účtovníctve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nájdete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………………………………..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o </a:t>
            </a:r>
            <a:r>
              <a:rPr lang="hu-HU" sz="2400" dirty="0" err="1" smtClean="0">
                <a:solidFill>
                  <a:prstClr val="black"/>
                </a:solidFill>
              </a:rPr>
              <a:t>nerozdelenom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zisku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rozhoduje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v</a:t>
            </a:r>
            <a:r>
              <a:rPr lang="hu-HU" sz="2400" dirty="0" err="1" smtClean="0">
                <a:solidFill>
                  <a:prstClr val="black"/>
                </a:solidFill>
              </a:rPr>
              <a:t>edieme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podvojné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účtovníctvo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nemáme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veriteľa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p</a:t>
            </a:r>
            <a:r>
              <a:rPr lang="hu-HU" sz="2400" dirty="0" err="1" smtClean="0">
                <a:solidFill>
                  <a:prstClr val="black"/>
                </a:solidFill>
              </a:rPr>
              <a:t>oznám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správcu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konkurznej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podstaty</a:t>
            </a:r>
            <a:endParaRPr lang="hu-HU" sz="2400" dirty="0">
              <a:solidFill>
                <a:prstClr val="black"/>
              </a:solidFill>
            </a:endParaRPr>
          </a:p>
          <a:p>
            <a:r>
              <a:rPr lang="hu-HU" sz="2400" dirty="0" smtClean="0"/>
              <a:t>…………………………………………………………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Dostali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svoj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vyrovnávací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podiel</a:t>
            </a:r>
            <a:r>
              <a:rPr lang="hu-HU" sz="2600" dirty="0" smtClean="0">
                <a:solidFill>
                  <a:prstClr val="black"/>
                </a:solidFill>
              </a:rPr>
              <a:t>? 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Megkapta tagi járandóságát?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Kto</a:t>
            </a:r>
            <a:r>
              <a:rPr lang="hu-HU" sz="2600" dirty="0" smtClean="0">
                <a:solidFill>
                  <a:prstClr val="black"/>
                </a:solidFill>
              </a:rPr>
              <a:t> vám </a:t>
            </a:r>
            <a:r>
              <a:rPr lang="hu-HU" sz="2600" dirty="0" err="1" smtClean="0">
                <a:solidFill>
                  <a:prstClr val="black"/>
                </a:solidFill>
              </a:rPr>
              <a:t>vedie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účtovníctvo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Ki vezeti a szám- </a:t>
            </a:r>
            <a:r>
              <a:rPr lang="hu-HU" sz="2600" dirty="0">
                <a:solidFill>
                  <a:prstClr val="black"/>
                </a:solidFill>
              </a:rPr>
              <a:t>és </a:t>
            </a:r>
            <a:r>
              <a:rPr lang="hu-HU" sz="2600" dirty="0" smtClean="0">
                <a:solidFill>
                  <a:prstClr val="black"/>
                </a:solidFill>
              </a:rPr>
              <a:t>könyvvitelüket?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……………………………………………………. .</a:t>
            </a:r>
          </a:p>
          <a:p>
            <a:pPr lvl="0"/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Máte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súhlas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správcu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dane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Megvan az illetékes </a:t>
            </a:r>
            <a:r>
              <a:rPr lang="hu-HU" sz="2600" dirty="0">
                <a:solidFill>
                  <a:prstClr val="black"/>
                </a:solidFill>
              </a:rPr>
              <a:t>adóhatóság </a:t>
            </a:r>
            <a:r>
              <a:rPr lang="hu-HU" sz="2600" dirty="0" smtClean="0">
                <a:solidFill>
                  <a:prstClr val="black"/>
                </a:solidFill>
              </a:rPr>
              <a:t>jóváhagyása?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…………………………………………………………………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Dokedy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je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zastavená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exekúcia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Meddig van felfüggesztve a végrehajtási eljárás?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………………………………………………………………………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zmena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právnej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formy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jogi </a:t>
            </a:r>
            <a:r>
              <a:rPr lang="hu-HU" sz="2400" dirty="0">
                <a:solidFill>
                  <a:prstClr val="black"/>
                </a:solidFill>
              </a:rPr>
              <a:t>forma </a:t>
            </a:r>
            <a:r>
              <a:rPr lang="hu-HU" sz="2400" dirty="0" smtClean="0">
                <a:solidFill>
                  <a:prstClr val="black"/>
                </a:solidFill>
              </a:rPr>
              <a:t>megváltozása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stanovy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alapszabály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Máte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nejaké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pohľadávky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Vannak valamilyen követeléseik?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………………………………………………...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 smtClean="0">
                <a:solidFill>
                  <a:prstClr val="black"/>
                </a:solidFill>
              </a:rPr>
              <a:t>Kedy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bolo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valné</a:t>
            </a:r>
            <a:r>
              <a:rPr lang="hu-HU" sz="2600" dirty="0" smtClean="0">
                <a:solidFill>
                  <a:prstClr val="black"/>
                </a:solidFill>
              </a:rPr>
              <a:t> </a:t>
            </a:r>
            <a:r>
              <a:rPr lang="hu-HU" sz="2600" dirty="0" err="1" smtClean="0">
                <a:solidFill>
                  <a:prstClr val="black"/>
                </a:solidFill>
              </a:rPr>
              <a:t>zhromaždenie</a:t>
            </a:r>
            <a:r>
              <a:rPr lang="hu-HU" sz="2600" dirty="0" smtClean="0">
                <a:solidFill>
                  <a:prstClr val="black"/>
                </a:solidFill>
              </a:rPr>
              <a:t>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Mikor volt a taggyűlés?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>
                <a:solidFill>
                  <a:prstClr val="black"/>
                </a:solidFill>
              </a:rPr>
              <a:t>Utvor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vety</a:t>
            </a:r>
            <a:r>
              <a:rPr lang="hu-HU" sz="2400" dirty="0" smtClean="0">
                <a:solidFill>
                  <a:prstClr val="black"/>
                </a:solidFill>
              </a:rPr>
              <a:t>! – Alkoss mondatokat!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hu-HU" sz="2600" dirty="0" err="1">
                <a:solidFill>
                  <a:prstClr val="black"/>
                </a:solidFill>
              </a:rPr>
              <a:t>zrušenie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spoločnosti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a társaság megszüntetése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endParaRPr lang="hu-HU" sz="2600" dirty="0" smtClean="0">
              <a:solidFill>
                <a:prstClr val="black"/>
              </a:solidFill>
            </a:endParaRPr>
          </a:p>
          <a:p>
            <a:pPr lvl="0"/>
            <a:r>
              <a:rPr lang="hu-HU" sz="2600" dirty="0" err="1">
                <a:solidFill>
                  <a:prstClr val="black"/>
                </a:solidFill>
              </a:rPr>
              <a:t>prevod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obchodného</a:t>
            </a:r>
            <a:r>
              <a:rPr lang="hu-HU" sz="2600" dirty="0">
                <a:solidFill>
                  <a:prstClr val="black"/>
                </a:solidFill>
              </a:rPr>
              <a:t> </a:t>
            </a:r>
            <a:r>
              <a:rPr lang="hu-HU" sz="2600" dirty="0" err="1">
                <a:solidFill>
                  <a:prstClr val="black"/>
                </a:solidFill>
              </a:rPr>
              <a:t>podielu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r>
              <a:rPr lang="hu-HU" sz="2600" dirty="0">
                <a:solidFill>
                  <a:prstClr val="black"/>
                </a:solidFill>
              </a:rPr>
              <a:t>üzletrész </a:t>
            </a:r>
            <a:r>
              <a:rPr lang="hu-HU" sz="2600" dirty="0" smtClean="0">
                <a:solidFill>
                  <a:prstClr val="black"/>
                </a:solidFill>
              </a:rPr>
              <a:t>átruházása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</a:p>
          <a:p>
            <a:pPr lvl="0"/>
            <a:r>
              <a:rPr lang="hu-HU" sz="2600" dirty="0" smtClean="0">
                <a:solidFill>
                  <a:prstClr val="black"/>
                </a:solidFill>
              </a:rPr>
              <a:t>………………………………………………………………….. .</a:t>
            </a:r>
            <a:endParaRPr lang="hu-HU" sz="26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valné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zhromaždenie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je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uznášaniaschopné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a </a:t>
            </a:r>
            <a:r>
              <a:rPr lang="hu-HU" sz="2400" dirty="0">
                <a:solidFill>
                  <a:prstClr val="black"/>
                </a:solidFill>
              </a:rPr>
              <a:t>taggyűlés </a:t>
            </a:r>
            <a:r>
              <a:rPr lang="hu-HU" sz="2400" dirty="0" smtClean="0">
                <a:solidFill>
                  <a:prstClr val="black"/>
                </a:solidFill>
              </a:rPr>
              <a:t>határozatképes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účtovníctvo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szám- </a:t>
            </a:r>
            <a:r>
              <a:rPr lang="hu-HU" sz="2400" dirty="0">
                <a:solidFill>
                  <a:prstClr val="black"/>
                </a:solidFill>
              </a:rPr>
              <a:t>és könyvvitel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podvojné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účtovníctvo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kettős könyvvitel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úplné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znenie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spoločenskej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zmluvy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társasági </a:t>
            </a:r>
            <a:r>
              <a:rPr lang="hu-HU" sz="2400" dirty="0">
                <a:solidFill>
                  <a:prstClr val="black"/>
                </a:solidFill>
              </a:rPr>
              <a:t>szerződés teljes szövege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nerozdelený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zisk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szét </a:t>
            </a:r>
            <a:r>
              <a:rPr lang="hu-HU" sz="2400" dirty="0">
                <a:solidFill>
                  <a:prstClr val="black"/>
                </a:solidFill>
              </a:rPr>
              <a:t>nem osztott </a:t>
            </a:r>
            <a:r>
              <a:rPr lang="hu-HU" sz="2400" dirty="0" smtClean="0">
                <a:solidFill>
                  <a:prstClr val="black"/>
                </a:solidFill>
              </a:rPr>
              <a:t>nyereség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fondy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vytvorené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zisku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nyereségből </a:t>
            </a:r>
            <a:r>
              <a:rPr lang="hu-HU" sz="2400" dirty="0">
                <a:solidFill>
                  <a:prstClr val="black"/>
                </a:solidFill>
              </a:rPr>
              <a:t>képzett pénzalap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rozhodnutie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valného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zhromaždenia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taggyűlés egyetértő </a:t>
            </a:r>
            <a:r>
              <a:rPr lang="hu-HU" sz="2400" dirty="0" smtClean="0">
                <a:solidFill>
                  <a:prstClr val="black"/>
                </a:solidFill>
              </a:rPr>
              <a:t>határozata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veriteľ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hitelező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pohľadávky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</a:t>
            </a:r>
            <a:r>
              <a:rPr lang="hu-HU" sz="2400" dirty="0" smtClean="0">
                <a:solidFill>
                  <a:prstClr val="black"/>
                </a:solidFill>
              </a:rPr>
              <a:t>övetelések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vyhlásenie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konkurzu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fizetésképtelenség </a:t>
            </a:r>
            <a:r>
              <a:rPr lang="hu-HU" sz="2400" dirty="0">
                <a:solidFill>
                  <a:prstClr val="black"/>
                </a:solidFill>
              </a:rPr>
              <a:t>és felszámolás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zamietnutie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návrhu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>
                <a:solidFill>
                  <a:prstClr val="black"/>
                </a:solidFill>
              </a:rPr>
              <a:t>vyhlásenie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konkurzu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nedostatok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majetku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fizetésképtelenségi </a:t>
            </a:r>
            <a:r>
              <a:rPr lang="hu-HU" sz="2400" dirty="0">
                <a:solidFill>
                  <a:prstClr val="black"/>
                </a:solidFill>
              </a:rPr>
              <a:t>eljárás megindítására vonatkozó beadvány visszautasítása vagyonhiány </a:t>
            </a:r>
            <a:r>
              <a:rPr lang="hu-HU" sz="2400" dirty="0" smtClean="0">
                <a:solidFill>
                  <a:prstClr val="black"/>
                </a:solidFill>
              </a:rPr>
              <a:t>okán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prevod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obchodného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podielu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üzletrész </a:t>
            </a:r>
            <a:r>
              <a:rPr lang="hu-HU" sz="2400" dirty="0">
                <a:solidFill>
                  <a:prstClr val="black"/>
                </a:solidFill>
              </a:rPr>
              <a:t>átruházása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konkurz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>
                <a:solidFill>
                  <a:prstClr val="black"/>
                </a:solidFill>
              </a:rPr>
              <a:t>na </a:t>
            </a:r>
            <a:r>
              <a:rPr lang="hu-HU" sz="2400" dirty="0" err="1">
                <a:solidFill>
                  <a:prstClr val="black"/>
                </a:solidFill>
              </a:rPr>
              <a:t>majetok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spoločníka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tagi </a:t>
            </a:r>
            <a:r>
              <a:rPr lang="hu-HU" sz="2400" dirty="0">
                <a:solidFill>
                  <a:prstClr val="black"/>
                </a:solidFill>
              </a:rPr>
              <a:t>üzletrészre vezetett </a:t>
            </a:r>
            <a:r>
              <a:rPr lang="hu-HU" sz="2400" dirty="0" smtClean="0">
                <a:solidFill>
                  <a:prstClr val="black"/>
                </a:solidFill>
              </a:rPr>
              <a:t>végrehajtás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vyrovnávací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podiel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tagi </a:t>
            </a:r>
            <a:r>
              <a:rPr lang="hu-HU" sz="2400" dirty="0">
                <a:solidFill>
                  <a:prstClr val="black"/>
                </a:solidFill>
              </a:rPr>
              <a:t>járandóság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202</TotalTime>
  <Words>410</Words>
  <Application>Microsoft Office PowerPoint</Application>
  <PresentationFormat>Diavetítés a képernyőre (4:3 oldalarány)</PresentationFormat>
  <Paragraphs>194</Paragraphs>
  <Slides>23</Slides>
  <Notes>23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23</vt:i4>
      </vt:variant>
    </vt:vector>
  </HeadingPairs>
  <TitlesOfParts>
    <vt:vector size="24" baseType="lpstr">
      <vt:lpstr>Office-téma</vt:lpstr>
      <vt:lpstr>PowerPoint bemutató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Odpovedz! – Válaszolj!</vt:lpstr>
      <vt:lpstr>Utvor vety! – Alkoss mondatokat!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Feher Ladislav</cp:lastModifiedBy>
  <cp:revision>14</cp:revision>
  <dcterms:created xsi:type="dcterms:W3CDTF">2013-03-28T07:15:55Z</dcterms:created>
  <dcterms:modified xsi:type="dcterms:W3CDTF">2014-01-12T17:06:07Z</dcterms:modified>
</cp:coreProperties>
</file>