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Osobné údaje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Személyi adatok</a:t>
            </a:r>
          </a:p>
          <a:p>
            <a:endParaRPr lang="hu-HU" dirty="0" smtClean="0"/>
          </a:p>
          <a:p>
            <a:r>
              <a:rPr lang="sk-SK" sz="2400" dirty="0">
                <a:solidFill>
                  <a:prstClr val="black"/>
                </a:solidFill>
              </a:rPr>
              <a:t>Priezvisko(á) / </a:t>
            </a:r>
            <a:r>
              <a:rPr lang="sk-SK" sz="2400" dirty="0" smtClean="0">
                <a:solidFill>
                  <a:prstClr val="black"/>
                </a:solidFill>
              </a:rPr>
              <a:t>Meno(á)</a:t>
            </a:r>
          </a:p>
          <a:p>
            <a:r>
              <a:rPr lang="sk-SK" sz="2400" dirty="0">
                <a:solidFill>
                  <a:prstClr val="black"/>
                </a:solidFill>
              </a:rPr>
              <a:t>Vezetéknév(ek)</a:t>
            </a:r>
            <a:endParaRPr lang="sk-SK" sz="2400" dirty="0" smtClean="0">
              <a:solidFill>
                <a:prstClr val="black"/>
              </a:solidFill>
            </a:endParaRPr>
          </a:p>
          <a:p>
            <a:endParaRPr lang="sk-SK" sz="2400" dirty="0">
              <a:solidFill>
                <a:prstClr val="black"/>
              </a:solidFill>
            </a:endParaRPr>
          </a:p>
          <a:p>
            <a:r>
              <a:rPr lang="sk-SK" sz="2400" dirty="0">
                <a:solidFill>
                  <a:prstClr val="black"/>
                </a:solidFill>
              </a:rPr>
              <a:t>rodné </a:t>
            </a:r>
            <a:r>
              <a:rPr lang="sk-SK" sz="2400" dirty="0" smtClean="0">
                <a:solidFill>
                  <a:prstClr val="black"/>
                </a:solidFill>
              </a:rPr>
              <a:t>meno(á)</a:t>
            </a:r>
          </a:p>
          <a:p>
            <a:r>
              <a:rPr lang="sk-SK" sz="2400" dirty="0">
                <a:solidFill>
                  <a:prstClr val="black"/>
                </a:solidFill>
              </a:rPr>
              <a:t>Utónév(ek)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sk-SK" sz="2400" dirty="0" smtClean="0">
                <a:solidFill>
                  <a:prstClr val="black"/>
                </a:solidFill>
              </a:rPr>
              <a:t>Mená píšte v súlade </a:t>
            </a:r>
            <a:r>
              <a:rPr lang="sk-SK" sz="2400" dirty="0">
                <a:solidFill>
                  <a:prstClr val="black"/>
                </a:solidFill>
              </a:rPr>
              <a:t>s pravidlami, ktoré platia vo vašej </a:t>
            </a:r>
            <a:r>
              <a:rPr lang="sk-SK" sz="2400" dirty="0" smtClean="0">
                <a:solidFill>
                  <a:prstClr val="black"/>
                </a:solidFill>
              </a:rPr>
              <a:t>krajine.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A neveket a </a:t>
            </a:r>
            <a:r>
              <a:rPr lang="sk-SK" sz="2400" dirty="0">
                <a:solidFill>
                  <a:prstClr val="black"/>
                </a:solidFill>
              </a:rPr>
              <a:t>hazájában érvényes szabályokkal </a:t>
            </a:r>
            <a:r>
              <a:rPr lang="sk-SK" sz="2400" dirty="0" smtClean="0">
                <a:solidFill>
                  <a:prstClr val="black"/>
                </a:solidFill>
              </a:rPr>
              <a:t>összhangban írja.</a:t>
            </a:r>
            <a:endParaRPr lang="sk-SK" sz="2400" dirty="0">
              <a:solidFill>
                <a:prstClr val="black"/>
              </a:solidFill>
            </a:endParaRPr>
          </a:p>
          <a:p>
            <a:endParaRPr lang="hu-HU" sz="2400" dirty="0" smtClean="0"/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Ak máte viac než jedno ďalšie meno, začnite tým, ktoré zvyčajne používate</a:t>
            </a:r>
            <a:r>
              <a:rPr lang="sk-SK" sz="2400" dirty="0" smtClean="0">
                <a:solidFill>
                  <a:prstClr val="black"/>
                </a:solidFill>
              </a:rPr>
              <a:t>.</a:t>
            </a:r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Amennyiben egynél több neve van, elsőként azt tüntesse fel, amelyiket a leggyakrabban használja.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Adresa(y)</a:t>
            </a:r>
          </a:p>
          <a:p>
            <a:r>
              <a:rPr lang="sk-SK" sz="2400" dirty="0">
                <a:solidFill>
                  <a:prstClr val="black"/>
                </a:solidFill>
              </a:rPr>
              <a:t>Cím(ek</a:t>
            </a:r>
            <a:r>
              <a:rPr lang="sk-SK" sz="2400" dirty="0" smtClean="0">
                <a:solidFill>
                  <a:prstClr val="black"/>
                </a:solidFill>
              </a:rPr>
              <a:t>)</a:t>
            </a:r>
          </a:p>
          <a:p>
            <a:endParaRPr lang="sk-SK" sz="2400" b="1" dirty="0">
              <a:solidFill>
                <a:prstClr val="black"/>
              </a:solidFill>
            </a:endParaRPr>
          </a:p>
          <a:p>
            <a:r>
              <a:rPr lang="sk-SK" sz="2400" dirty="0">
                <a:solidFill>
                  <a:prstClr val="black"/>
                </a:solidFill>
              </a:rPr>
              <a:t>Uveďte </a:t>
            </a:r>
            <a:r>
              <a:rPr lang="sk-SK" sz="2400" dirty="0" smtClean="0">
                <a:solidFill>
                  <a:prstClr val="black"/>
                </a:solidFill>
              </a:rPr>
              <a:t>svoju </a:t>
            </a:r>
            <a:r>
              <a:rPr lang="sk-SK" sz="2400" dirty="0">
                <a:solidFill>
                  <a:prstClr val="black"/>
                </a:solidFill>
              </a:rPr>
              <a:t>úplnú poštovú adresu(y), kde si želáte, aby vás </a:t>
            </a:r>
            <a:r>
              <a:rPr lang="sk-SK" sz="2400" dirty="0" smtClean="0">
                <a:solidFill>
                  <a:prstClr val="black"/>
                </a:solidFill>
              </a:rPr>
              <a:t>kontaktovali.</a:t>
            </a:r>
          </a:p>
          <a:p>
            <a:r>
              <a:rPr lang="sk-SK" sz="2400" dirty="0">
                <a:solidFill>
                  <a:prstClr val="black"/>
                </a:solidFill>
              </a:rPr>
              <a:t>Adja meg részletesen a levelezési címét (</a:t>
            </a:r>
            <a:r>
              <a:rPr lang="sk-SK" sz="2400" dirty="0" smtClean="0">
                <a:solidFill>
                  <a:prstClr val="black"/>
                </a:solidFill>
              </a:rPr>
              <a:t>címeit), ahová a postát kéri.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sk-SK" sz="15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Uveďte </a:t>
            </a:r>
            <a:r>
              <a:rPr lang="sk-SK" sz="2400" dirty="0">
                <a:solidFill>
                  <a:prstClr val="black"/>
                </a:solidFill>
              </a:rPr>
              <a:t>adresu, na ktorej vás možno najrýchlejšie </a:t>
            </a:r>
            <a:r>
              <a:rPr lang="sk-SK" sz="2400" dirty="0" smtClean="0">
                <a:solidFill>
                  <a:prstClr val="black"/>
                </a:solidFill>
              </a:rPr>
              <a:t>zastihnúť.</a:t>
            </a:r>
          </a:p>
          <a:p>
            <a:r>
              <a:rPr lang="sk-SK" sz="2400" dirty="0" smtClean="0">
                <a:solidFill>
                  <a:prstClr val="black"/>
                </a:solidFill>
              </a:rPr>
              <a:t>Világosan </a:t>
            </a:r>
            <a:r>
              <a:rPr lang="sk-SK" sz="2400" dirty="0">
                <a:solidFill>
                  <a:prstClr val="black"/>
                </a:solidFill>
              </a:rPr>
              <a:t>tüntesse fel, milyen címen érhető el a </a:t>
            </a:r>
            <a:r>
              <a:rPr lang="sk-SK" sz="2400" dirty="0" smtClean="0">
                <a:solidFill>
                  <a:prstClr val="black"/>
                </a:solidFill>
              </a:rPr>
              <a:t>leghamarabb.</a:t>
            </a:r>
          </a:p>
          <a:p>
            <a:endParaRPr lang="sk-SK" sz="2400" dirty="0">
              <a:solidFill>
                <a:prstClr val="black"/>
              </a:solidFill>
            </a:endParaRPr>
          </a:p>
          <a:p>
            <a:endParaRPr lang="sk-SK" sz="24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Poradie</a:t>
            </a:r>
            <a:r>
              <a:rPr lang="sk-SK" sz="2400" dirty="0">
                <a:solidFill>
                  <a:prstClr val="black"/>
                </a:solidFill>
              </a:rPr>
              <a:t>, v ktorom sú jednotlivé údaje adresy uvedené, môže byť v jednotlivých krajinách </a:t>
            </a:r>
            <a:r>
              <a:rPr lang="sk-SK" sz="2400" dirty="0" smtClean="0">
                <a:solidFill>
                  <a:prstClr val="black"/>
                </a:solidFill>
              </a:rPr>
              <a:t>odlišné. </a:t>
            </a:r>
          </a:p>
          <a:p>
            <a:r>
              <a:rPr lang="sk-SK" sz="2400" dirty="0" smtClean="0">
                <a:solidFill>
                  <a:prstClr val="black"/>
                </a:solidFill>
              </a:rPr>
              <a:t>A </a:t>
            </a:r>
            <a:r>
              <a:rPr lang="sk-SK" sz="2400" dirty="0">
                <a:solidFill>
                  <a:prstClr val="black"/>
                </a:solidFill>
              </a:rPr>
              <a:t>címekben az utca és a házszám, valamint az irányítószám sorrendje országonként eltérő </a:t>
            </a:r>
            <a:r>
              <a:rPr lang="sk-SK" sz="2400" dirty="0" smtClean="0">
                <a:solidFill>
                  <a:prstClr val="black"/>
                </a:solidFill>
              </a:rPr>
              <a:t>lehet. 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Postupujte podľa uplatňovaných pravidiel, aby vás pošta našla rýchlo.</a:t>
            </a:r>
          </a:p>
          <a:p>
            <a:r>
              <a:rPr lang="sk-SK" sz="2400" dirty="0">
                <a:solidFill>
                  <a:prstClr val="black"/>
                </a:solidFill>
              </a:rPr>
              <a:t>Kövesse a hazájában alkalmazott sorrendet annak érdekében, hogy az értesítést mielőbb </a:t>
            </a:r>
            <a:r>
              <a:rPr lang="sk-SK" sz="2400" dirty="0" smtClean="0">
                <a:solidFill>
                  <a:prstClr val="black"/>
                </a:solidFill>
              </a:rPr>
              <a:t>megkapja.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Telefón(y</a:t>
            </a:r>
            <a:r>
              <a:rPr lang="sk-SK" sz="2400" dirty="0">
                <a:solidFill>
                  <a:prstClr val="black"/>
                </a:solidFill>
              </a:rPr>
              <a:t>) 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Telefonszám(ok) </a:t>
            </a:r>
            <a:endParaRPr lang="sk-SK" sz="2400" dirty="0" smtClean="0">
              <a:solidFill>
                <a:prstClr val="black"/>
              </a:solidFill>
            </a:endParaRP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Uveďte </a:t>
            </a:r>
            <a:r>
              <a:rPr lang="sk-SK" sz="2400" dirty="0">
                <a:solidFill>
                  <a:prstClr val="black"/>
                </a:solidFill>
              </a:rPr>
              <a:t>telefónne číslo(a), kde si želáte byť </a:t>
            </a:r>
            <a:r>
              <a:rPr lang="sk-SK" sz="2400" dirty="0" smtClean="0">
                <a:solidFill>
                  <a:prstClr val="black"/>
                </a:solidFill>
              </a:rPr>
              <a:t>kontaktovaní.</a:t>
            </a:r>
          </a:p>
          <a:p>
            <a:r>
              <a:rPr lang="sk-SK" sz="2400" dirty="0">
                <a:solidFill>
                  <a:prstClr val="black"/>
                </a:solidFill>
              </a:rPr>
              <a:t>Azokat a telefonszámokat tüntesse fel, amelyeken értesíthetik </a:t>
            </a:r>
            <a:r>
              <a:rPr lang="sk-SK" sz="2400" dirty="0" smtClean="0">
                <a:solidFill>
                  <a:prstClr val="black"/>
                </a:solidFill>
              </a:rPr>
              <a:t>Önt.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lnSpcReduction="10000"/>
          </a:bodyPr>
          <a:lstStyle/>
          <a:p>
            <a:endParaRPr lang="sk-SK" sz="13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Uveďte </a:t>
            </a:r>
            <a:r>
              <a:rPr lang="sk-SK" sz="2400" dirty="0">
                <a:solidFill>
                  <a:prstClr val="black"/>
                </a:solidFill>
              </a:rPr>
              <a:t>číslo v jeho medzinárodnej </a:t>
            </a:r>
            <a:r>
              <a:rPr lang="sk-SK" sz="2400" dirty="0" smtClean="0">
                <a:solidFill>
                  <a:prstClr val="black"/>
                </a:solidFill>
              </a:rPr>
              <a:t>podobe.</a:t>
            </a:r>
          </a:p>
          <a:p>
            <a:r>
              <a:rPr lang="sk-SK" sz="2400" dirty="0">
                <a:solidFill>
                  <a:prstClr val="black"/>
                </a:solidFill>
              </a:rPr>
              <a:t>A telefonszámokat nemzetközi formájukban </a:t>
            </a:r>
            <a:r>
              <a:rPr lang="sk-SK" sz="2400" dirty="0" smtClean="0">
                <a:solidFill>
                  <a:prstClr val="black"/>
                </a:solidFill>
              </a:rPr>
              <a:t>adja meg.</a:t>
            </a:r>
          </a:p>
          <a:p>
            <a:endParaRPr lang="sk-SK" sz="2400" dirty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Za </a:t>
            </a:r>
            <a:r>
              <a:rPr lang="sk-SK" sz="2400" dirty="0">
                <a:solidFill>
                  <a:prstClr val="black"/>
                </a:solidFill>
              </a:rPr>
              <a:t>medzinárodnou predvoľbou a medzerou nasleduje celé číslo vrátane regionálnej predvoľby (ak je potrebná) v jednom ucelenom </a:t>
            </a:r>
            <a:r>
              <a:rPr lang="sk-SK" sz="2400" dirty="0" smtClean="0">
                <a:solidFill>
                  <a:prstClr val="black"/>
                </a:solidFill>
              </a:rPr>
              <a:t>bloku, napr. +421 905123456</a:t>
            </a:r>
          </a:p>
          <a:p>
            <a:r>
              <a:rPr lang="sk-SK" sz="2400" dirty="0">
                <a:solidFill>
                  <a:prstClr val="black"/>
                </a:solidFill>
              </a:rPr>
              <a:t>A nemzetközi előhívószám után szóközzel elválasztva következik a teljes szám, amelyet (a körzetszámmal együtt, ha van ilyen) egybe kell </a:t>
            </a:r>
            <a:r>
              <a:rPr lang="sk-SK" sz="2400" dirty="0" smtClean="0">
                <a:solidFill>
                  <a:prstClr val="black"/>
                </a:solidFill>
              </a:rPr>
              <a:t>írni, pl. +36 701234567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sk-SK" sz="1100" b="1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Fax(y)</a:t>
            </a:r>
          </a:p>
          <a:p>
            <a:r>
              <a:rPr lang="sk-SK" sz="2400" dirty="0">
                <a:solidFill>
                  <a:prstClr val="black"/>
                </a:solidFill>
              </a:rPr>
              <a:t>Fax(ok</a:t>
            </a:r>
            <a:r>
              <a:rPr lang="sk-SK" sz="2400" dirty="0" smtClean="0">
                <a:solidFill>
                  <a:prstClr val="black"/>
                </a:solidFill>
              </a:rPr>
              <a:t>)</a:t>
            </a:r>
          </a:p>
          <a:p>
            <a:endParaRPr lang="sk-SK" sz="2400" b="1" dirty="0" smtClean="0">
              <a:solidFill>
                <a:prstClr val="black"/>
              </a:solidFill>
            </a:endParaRPr>
          </a:p>
          <a:p>
            <a:r>
              <a:rPr lang="sk-SK" sz="2400" dirty="0">
                <a:solidFill>
                  <a:prstClr val="black"/>
                </a:solidFill>
              </a:rPr>
              <a:t>Napíšte </a:t>
            </a:r>
            <a:r>
              <a:rPr lang="sk-SK" sz="2400" dirty="0" smtClean="0">
                <a:solidFill>
                  <a:prstClr val="black"/>
                </a:solidFill>
              </a:rPr>
              <a:t>faxové </a:t>
            </a:r>
            <a:r>
              <a:rPr lang="sk-SK" sz="2400" dirty="0">
                <a:solidFill>
                  <a:prstClr val="black"/>
                </a:solidFill>
              </a:rPr>
              <a:t>číslo(a) podľa tých istých pravidiel ako telefónne </a:t>
            </a:r>
            <a:r>
              <a:rPr lang="sk-SK" sz="2400" dirty="0" smtClean="0">
                <a:solidFill>
                  <a:prstClr val="black"/>
                </a:solidFill>
              </a:rPr>
              <a:t>číslo(a).</a:t>
            </a:r>
          </a:p>
          <a:p>
            <a:r>
              <a:rPr lang="sk-SK" sz="2400" dirty="0">
                <a:solidFill>
                  <a:prstClr val="black"/>
                </a:solidFill>
              </a:rPr>
              <a:t>Tüntesse fel a faxszámát, és ugyanazokat a szabályokat kövesse, mint a telefonszámok </a:t>
            </a:r>
            <a:r>
              <a:rPr lang="sk-SK" sz="2400" dirty="0" smtClean="0">
                <a:solidFill>
                  <a:prstClr val="black"/>
                </a:solidFill>
              </a:rPr>
              <a:t>esetében.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sk-SK" sz="2400" dirty="0" smtClean="0">
                <a:solidFill>
                  <a:prstClr val="black"/>
                </a:solidFill>
              </a:rPr>
              <a:t>E-mail(y</a:t>
            </a:r>
          </a:p>
          <a:p>
            <a:r>
              <a:rPr lang="sk-SK" sz="2400" dirty="0">
                <a:solidFill>
                  <a:prstClr val="black"/>
                </a:solidFill>
              </a:rPr>
              <a:t>E-mail(ek</a:t>
            </a:r>
            <a:r>
              <a:rPr lang="sk-SK" sz="2400" dirty="0" smtClean="0">
                <a:solidFill>
                  <a:prstClr val="black"/>
                </a:solidFill>
              </a:rPr>
              <a:t>)</a:t>
            </a:r>
          </a:p>
          <a:p>
            <a:endParaRPr lang="sk-SK" sz="2400" b="1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Napíšte svoju e-mailovú adresu(y) v plnom znení s uvedením, či ide o osobnú </a:t>
            </a:r>
            <a:r>
              <a:rPr lang="sk-SK" sz="2400" dirty="0" smtClean="0">
                <a:solidFill>
                  <a:prstClr val="black"/>
                </a:solidFill>
              </a:rPr>
              <a:t>alebo pracovnú adresu.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Tüntesse fel teljes e-mail címét, és jelezze, hogy magán vagy munkahelyi címről </a:t>
            </a:r>
            <a:r>
              <a:rPr lang="sk-SK" sz="2400" dirty="0" smtClean="0">
                <a:solidFill>
                  <a:prstClr val="black"/>
                </a:solidFill>
              </a:rPr>
              <a:t>van-e szó.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sk-SK" sz="24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Štátna(e</a:t>
            </a:r>
            <a:r>
              <a:rPr lang="sk-SK" sz="2400" dirty="0">
                <a:solidFill>
                  <a:prstClr val="black"/>
                </a:solidFill>
              </a:rPr>
              <a:t>) </a:t>
            </a:r>
            <a:r>
              <a:rPr lang="sk-SK" sz="2400" dirty="0" smtClean="0">
                <a:solidFill>
                  <a:prstClr val="black"/>
                </a:solidFill>
              </a:rPr>
              <a:t>príslušnosť(ti)</a:t>
            </a:r>
          </a:p>
          <a:p>
            <a:r>
              <a:rPr lang="sk-SK" sz="2400" dirty="0" smtClean="0">
                <a:solidFill>
                  <a:prstClr val="black"/>
                </a:solidFill>
              </a:rPr>
              <a:t>Állampolgárság</a:t>
            </a:r>
          </a:p>
          <a:p>
            <a:endParaRPr lang="sk-SK" sz="1100" b="1" dirty="0" smtClean="0">
              <a:solidFill>
                <a:prstClr val="black"/>
              </a:solidFill>
            </a:endParaRPr>
          </a:p>
          <a:p>
            <a:endParaRPr lang="sk-SK" sz="1100" b="1" dirty="0">
              <a:solidFill>
                <a:prstClr val="black"/>
              </a:solidFill>
            </a:endParaRPr>
          </a:p>
          <a:p>
            <a:r>
              <a:rPr lang="sk-SK" sz="2400" dirty="0">
                <a:solidFill>
                  <a:prstClr val="black"/>
                </a:solidFill>
              </a:rPr>
              <a:t>Uveďte svoju štátnu </a:t>
            </a:r>
            <a:r>
              <a:rPr lang="sk-SK" sz="2400" dirty="0" smtClean="0">
                <a:solidFill>
                  <a:prstClr val="black"/>
                </a:solidFill>
              </a:rPr>
              <a:t>príslušnosť.</a:t>
            </a:r>
          </a:p>
          <a:p>
            <a:r>
              <a:rPr lang="sk-SK" sz="2400" dirty="0">
                <a:solidFill>
                  <a:prstClr val="black"/>
                </a:solidFill>
              </a:rPr>
              <a:t>Tüntesse fel az </a:t>
            </a:r>
            <a:r>
              <a:rPr lang="sk-SK" sz="2400" dirty="0" smtClean="0">
                <a:solidFill>
                  <a:prstClr val="black"/>
                </a:solidFill>
              </a:rPr>
              <a:t>állampolgárságát.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sk-SK" sz="2000" b="1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marL="0" indent="0">
              <a:buNone/>
            </a:pPr>
            <a:endParaRPr lang="sk-SK" sz="2000" b="1" dirty="0">
              <a:solidFill>
                <a:prstClr val="black"/>
              </a:solidFill>
              <a:ea typeface="+mj-ea"/>
              <a:cs typeface="+mj-cs"/>
            </a:endParaRPr>
          </a:p>
          <a:p>
            <a:pPr marL="0" indent="0">
              <a:buNone/>
            </a:pPr>
            <a:r>
              <a:rPr lang="sk-SK" sz="2000" b="1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sk-SK" sz="2000" b="1" dirty="0" smtClean="0">
                <a:solidFill>
                  <a:prstClr val="black"/>
                </a:solidFill>
                <a:ea typeface="+mj-ea"/>
                <a:cs typeface="+mj-cs"/>
              </a:rPr>
              <a:t> 	</a:t>
            </a:r>
            <a:r>
              <a:rPr lang="sk-SK" sz="2000" b="1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sk-SK" sz="2000" b="1" dirty="0" smtClean="0">
                <a:solidFill>
                  <a:prstClr val="black"/>
                </a:solidFill>
                <a:ea typeface="+mj-ea"/>
                <a:cs typeface="+mj-cs"/>
              </a:rPr>
              <a:t>    POUŽÍVANIE </a:t>
            </a:r>
            <a:r>
              <a:rPr lang="sk-SK" sz="2000" b="1" dirty="0">
                <a:solidFill>
                  <a:prstClr val="black"/>
                </a:solidFill>
                <a:ea typeface="+mj-ea"/>
                <a:cs typeface="+mj-cs"/>
              </a:rPr>
              <a:t>DOKUMENTU EUROPASS – </a:t>
            </a:r>
            <a:r>
              <a:rPr lang="sk-SK" sz="2000" b="1" dirty="0" smtClean="0">
                <a:solidFill>
                  <a:prstClr val="black"/>
                </a:solidFill>
                <a:ea typeface="+mj-ea"/>
                <a:cs typeface="+mj-cs"/>
              </a:rPr>
              <a:t>ŽIVOTOPIS</a:t>
            </a:r>
          </a:p>
          <a:p>
            <a:pPr marL="0" indent="0">
              <a:buNone/>
            </a:pPr>
            <a:r>
              <a:rPr lang="sk-SK" sz="2000" b="1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sk-SK" sz="2000" b="1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sk-SK" sz="2000" b="1" dirty="0" smtClean="0">
                <a:solidFill>
                  <a:prstClr val="black"/>
                </a:solidFill>
                <a:ea typeface="+mj-ea"/>
                <a:cs typeface="+mj-cs"/>
              </a:rPr>
              <a:t>	             EUROPASS </a:t>
            </a:r>
            <a:r>
              <a:rPr lang="sk-SK" sz="2000" b="1" dirty="0">
                <a:solidFill>
                  <a:prstClr val="black"/>
                </a:solidFill>
                <a:ea typeface="+mj-ea"/>
                <a:cs typeface="+mj-cs"/>
              </a:rPr>
              <a:t>ÖNÉLETRAJZ-SABLON KITÖLTÉSE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sk-SK" sz="24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Dátum narodenia</a:t>
            </a:r>
          </a:p>
          <a:p>
            <a:r>
              <a:rPr lang="sk-SK" sz="2400" dirty="0">
                <a:solidFill>
                  <a:prstClr val="black"/>
                </a:solidFill>
              </a:rPr>
              <a:t>Születési </a:t>
            </a:r>
            <a:r>
              <a:rPr lang="sk-SK" sz="2400" dirty="0" smtClean="0">
                <a:solidFill>
                  <a:prstClr val="black"/>
                </a:solidFill>
              </a:rPr>
              <a:t>dátum</a:t>
            </a:r>
          </a:p>
          <a:p>
            <a:endParaRPr lang="sk-SK" sz="2400" dirty="0">
              <a:solidFill>
                <a:prstClr val="black"/>
              </a:solidFill>
            </a:endParaRPr>
          </a:p>
          <a:p>
            <a:r>
              <a:rPr lang="sk-SK" sz="2400" dirty="0">
                <a:solidFill>
                  <a:prstClr val="black"/>
                </a:solidFill>
              </a:rPr>
              <a:t>Uveďte svoj dátum narodenia (</a:t>
            </a:r>
            <a:r>
              <a:rPr lang="sk-SK" sz="2400" dirty="0" smtClean="0">
                <a:solidFill>
                  <a:prstClr val="black"/>
                </a:solidFill>
              </a:rPr>
              <a:t>DD/MM/RRRR)</a:t>
            </a:r>
          </a:p>
          <a:p>
            <a:r>
              <a:rPr lang="sk-SK" sz="2400" dirty="0">
                <a:solidFill>
                  <a:prstClr val="black"/>
                </a:solidFill>
              </a:rPr>
              <a:t>Adja meg születési idejét (ÉV/ HÓ/ </a:t>
            </a:r>
            <a:r>
              <a:rPr lang="sk-SK" sz="2400" dirty="0" smtClean="0">
                <a:solidFill>
                  <a:prstClr val="black"/>
                </a:solidFill>
              </a:rPr>
              <a:t>NAP)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sk-SK" sz="24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Pohlavie</a:t>
            </a:r>
          </a:p>
          <a:p>
            <a:r>
              <a:rPr lang="sk-SK" sz="2400" dirty="0" smtClean="0">
                <a:solidFill>
                  <a:prstClr val="black"/>
                </a:solidFill>
              </a:rPr>
              <a:t>Neme</a:t>
            </a:r>
          </a:p>
          <a:p>
            <a:endParaRPr lang="sk-SK" sz="2400" b="1" dirty="0">
              <a:solidFill>
                <a:prstClr val="black"/>
              </a:solidFill>
            </a:endParaRPr>
          </a:p>
          <a:p>
            <a:r>
              <a:rPr lang="sk-SK" sz="2400" dirty="0">
                <a:solidFill>
                  <a:prstClr val="black"/>
                </a:solidFill>
              </a:rPr>
              <a:t>Upresnite pohlavie (Muž / </a:t>
            </a:r>
            <a:r>
              <a:rPr lang="sk-SK" sz="2400" dirty="0" smtClean="0">
                <a:solidFill>
                  <a:prstClr val="black"/>
                </a:solidFill>
              </a:rPr>
              <a:t>Žena)</a:t>
            </a:r>
          </a:p>
          <a:p>
            <a:r>
              <a:rPr lang="sk-SK" sz="2400" dirty="0">
                <a:solidFill>
                  <a:prstClr val="black"/>
                </a:solidFill>
              </a:rPr>
              <a:t>Adja meg a nemét (férfi / nő)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Starostlivo dbajte na formu prezentácie svojho </a:t>
            </a:r>
            <a:r>
              <a:rPr lang="sk-SK" sz="2400" dirty="0" smtClean="0">
                <a:solidFill>
                  <a:prstClr val="black"/>
                </a:solidFill>
              </a:rPr>
              <a:t>životopisu.</a:t>
            </a:r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Ügyeljen az önéletrajz </a:t>
            </a:r>
            <a:r>
              <a:rPr lang="sk-SK" sz="2400" dirty="0" smtClean="0">
                <a:solidFill>
                  <a:prstClr val="black"/>
                </a:solidFill>
              </a:rPr>
              <a:t>megjelenésére.</a:t>
            </a:r>
            <a:endParaRPr lang="sk-SK" sz="2400" dirty="0">
              <a:solidFill>
                <a:prstClr val="black"/>
              </a:solidFill>
            </a:endParaRPr>
          </a:p>
          <a:p>
            <a:endParaRPr lang="hu-HU" sz="2400" dirty="0" smtClean="0"/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Uveďte jasne a logicky svoje kvalifikácie a zručnosti tak, aby bolo ľahké rozpoznať vaše charakteristické kvality.</a:t>
            </a:r>
          </a:p>
          <a:p>
            <a:r>
              <a:rPr lang="sk-SK" sz="2400" dirty="0">
                <a:solidFill>
                  <a:prstClr val="black"/>
                </a:solidFill>
              </a:rPr>
              <a:t>A tudását és a képesítését világos és logikus sorrendben mutassa be, kiemelve előnyös mivoltukat.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Venujte potrebnú pozornosť všetkým podstatným detailom, na </a:t>
            </a:r>
            <a:r>
              <a:rPr lang="sk-SK" sz="2400" dirty="0" smtClean="0">
                <a:solidFill>
                  <a:prstClr val="black"/>
                </a:solidFill>
              </a:rPr>
              <a:t>pravopis!</a:t>
            </a:r>
            <a:endParaRPr lang="sk-SK" sz="2400" dirty="0">
              <a:solidFill>
                <a:prstClr val="black"/>
              </a:solidFill>
            </a:endParaRPr>
          </a:p>
          <a:p>
            <a:r>
              <a:rPr lang="sk-SK" sz="2400" dirty="0">
                <a:solidFill>
                  <a:prstClr val="black"/>
                </a:solidFill>
              </a:rPr>
              <a:t>A részletekről sem a tartalmat, sem a megjelenést illetően ne feledkezzen meg! Ügyeljen a helyesírásra</a:t>
            </a:r>
            <a:r>
              <a:rPr lang="sk-SK" sz="2400" dirty="0" smtClean="0">
                <a:solidFill>
                  <a:prstClr val="black"/>
                </a:solidFill>
              </a:rPr>
              <a:t>!</a:t>
            </a:r>
          </a:p>
          <a:p>
            <a:endParaRPr lang="sk-SK" sz="2400" dirty="0">
              <a:solidFill>
                <a:prstClr val="black"/>
              </a:solidFill>
            </a:endParaRPr>
          </a:p>
          <a:p>
            <a:r>
              <a:rPr lang="sk-SK" sz="2400" dirty="0">
                <a:solidFill>
                  <a:prstClr val="black"/>
                </a:solidFill>
              </a:rPr>
              <a:t>Životopis má byť </a:t>
            </a:r>
            <a:r>
              <a:rPr lang="sk-SK" sz="2400" dirty="0" smtClean="0">
                <a:solidFill>
                  <a:prstClr val="black"/>
                </a:solidFill>
              </a:rPr>
              <a:t>stručný.</a:t>
            </a:r>
          </a:p>
          <a:p>
            <a:r>
              <a:rPr lang="sk-SK" sz="2400" dirty="0"/>
              <a:t>Az önéletrajz legyen </a:t>
            </a:r>
            <a:r>
              <a:rPr lang="sk-SK" sz="2400" dirty="0" smtClean="0"/>
              <a:t>tömör.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sk-SK" sz="2400" dirty="0">
                <a:solidFill>
                  <a:prstClr val="black"/>
                </a:solidFill>
              </a:rPr>
              <a:t>Prispôsobte svoj životopis miestu, o ktoré sa </a:t>
            </a:r>
            <a:r>
              <a:rPr lang="sk-SK" sz="2400" dirty="0" smtClean="0">
                <a:solidFill>
                  <a:prstClr val="black"/>
                </a:solidFill>
              </a:rPr>
              <a:t>uchádzate!</a:t>
            </a:r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Igazítsa önéletrajzát a megpályázandó állás </a:t>
            </a:r>
            <a:r>
              <a:rPr lang="sk-SK" sz="2400" dirty="0" smtClean="0">
                <a:solidFill>
                  <a:prstClr val="black"/>
                </a:solidFill>
              </a:rPr>
              <a:t>követelményeihez!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Zdôraznite </a:t>
            </a:r>
            <a:r>
              <a:rPr lang="sk-SK" sz="2400" dirty="0">
                <a:solidFill>
                  <a:prstClr val="black"/>
                </a:solidFill>
              </a:rPr>
              <a:t>svoje prednosti podľa špecifických požiadaviek možného </a:t>
            </a:r>
            <a:r>
              <a:rPr lang="sk-SK" sz="2400" dirty="0" smtClean="0">
                <a:solidFill>
                  <a:prstClr val="black"/>
                </a:solidFill>
              </a:rPr>
              <a:t>zamestnávateľa!</a:t>
            </a:r>
            <a:endParaRPr lang="sk-SK" sz="2400" dirty="0">
              <a:solidFill>
                <a:prstClr val="black"/>
              </a:solidFill>
            </a:endParaRPr>
          </a:p>
          <a:p>
            <a:r>
              <a:rPr lang="sk-SK" sz="2400" dirty="0">
                <a:solidFill>
                  <a:prstClr val="black"/>
                </a:solidFill>
              </a:rPr>
              <a:t>Hangsúlyozza a </a:t>
            </a:r>
            <a:r>
              <a:rPr lang="sk-SK" sz="2400" dirty="0" smtClean="0">
                <a:solidFill>
                  <a:prstClr val="black"/>
                </a:solidFill>
              </a:rPr>
              <a:t>leendő munkaadó szemszögéből előnyösnek </a:t>
            </a:r>
            <a:r>
              <a:rPr lang="sk-SK" sz="2400" dirty="0">
                <a:solidFill>
                  <a:prstClr val="black"/>
                </a:solidFill>
              </a:rPr>
              <a:t>számító </a:t>
            </a:r>
            <a:r>
              <a:rPr lang="sk-SK" sz="2400" dirty="0" smtClean="0">
                <a:solidFill>
                  <a:prstClr val="black"/>
                </a:solidFill>
              </a:rPr>
              <a:t>tulajdonságait!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400" dirty="0">
                <a:solidFill>
                  <a:prstClr val="black"/>
                </a:solidFill>
              </a:rPr>
              <a:t>Nenafukujte umelo svoj životopis, ak to urobíte, veľmi pravdepodobne vás vylúčia z </a:t>
            </a:r>
            <a:r>
              <a:rPr lang="sk-SK" sz="2400" dirty="0" smtClean="0">
                <a:solidFill>
                  <a:prstClr val="black"/>
                </a:solidFill>
              </a:rPr>
              <a:t>pohovoru</a:t>
            </a:r>
            <a:r>
              <a:rPr lang="sk-SK" sz="2400" dirty="0">
                <a:solidFill>
                  <a:prstClr val="black"/>
                </a:solidFill>
              </a:rPr>
              <a:t>!</a:t>
            </a:r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Ne </a:t>
            </a:r>
            <a:r>
              <a:rPr lang="sk-SK" sz="2400" dirty="0">
                <a:solidFill>
                  <a:prstClr val="black"/>
                </a:solidFill>
              </a:rPr>
              <a:t>“tupírozza” fel túlságosan az önéletrajzát, mert erre a felvételi beszélgetésen valószínűleg úgyis fény </a:t>
            </a:r>
            <a:r>
              <a:rPr lang="sk-SK" sz="2400" dirty="0" smtClean="0">
                <a:solidFill>
                  <a:prstClr val="black"/>
                </a:solidFill>
              </a:rPr>
              <a:t>derül!</a:t>
            </a:r>
            <a:endParaRPr lang="sk-SK" sz="2400" dirty="0">
              <a:solidFill>
                <a:prstClr val="black"/>
              </a:solidFill>
            </a:endParaRPr>
          </a:p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Dodržujte </a:t>
            </a:r>
            <a:r>
              <a:rPr lang="sk-SK" sz="2400" dirty="0">
                <a:solidFill>
                  <a:prstClr val="black"/>
                </a:solidFill>
              </a:rPr>
              <a:t>štruktúru formulára: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Igazodjon a sablonban meghatározott szerkezethez: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sk-SK" sz="2400" dirty="0" smtClean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1. </a:t>
            </a:r>
            <a:r>
              <a:rPr lang="sk-SK" sz="2400" dirty="0">
                <a:solidFill>
                  <a:prstClr val="black"/>
                </a:solidFill>
              </a:rPr>
              <a:t>osobné </a:t>
            </a:r>
            <a:r>
              <a:rPr lang="sk-SK" sz="2400" dirty="0" smtClean="0">
                <a:solidFill>
                  <a:prstClr val="black"/>
                </a:solidFill>
              </a:rPr>
              <a:t>informácie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1</a:t>
            </a:r>
            <a:r>
              <a:rPr lang="sk-SK" sz="2400" dirty="0" smtClean="0">
                <a:solidFill>
                  <a:prstClr val="black"/>
                </a:solidFill>
              </a:rPr>
              <a:t>. személyes </a:t>
            </a:r>
            <a:r>
              <a:rPr lang="sk-SK" sz="2400" dirty="0">
                <a:solidFill>
                  <a:prstClr val="black"/>
                </a:solidFill>
              </a:rPr>
              <a:t>adatok</a:t>
            </a:r>
          </a:p>
          <a:p>
            <a:endParaRPr lang="hu-HU" sz="2400" dirty="0" smtClean="0"/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2. opis vašej praxe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2. szakmai tapasztalatok megnevezése és leírása</a:t>
            </a:r>
          </a:p>
          <a:p>
            <a:pPr lvl="0"/>
            <a:endParaRPr lang="sk-SK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sk-SK" sz="24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3. opis </a:t>
            </a:r>
            <a:r>
              <a:rPr lang="sk-SK" sz="2400" dirty="0">
                <a:solidFill>
                  <a:prstClr val="black"/>
                </a:solidFill>
              </a:rPr>
              <a:t>vášho vzdelávania a </a:t>
            </a:r>
            <a:r>
              <a:rPr lang="sk-SK" sz="2400" dirty="0" smtClean="0">
                <a:solidFill>
                  <a:prstClr val="black"/>
                </a:solidFill>
              </a:rPr>
              <a:t>prípravy</a:t>
            </a:r>
          </a:p>
          <a:p>
            <a:r>
              <a:rPr lang="sk-SK" sz="2400" dirty="0" smtClean="0">
                <a:solidFill>
                  <a:prstClr val="black"/>
                </a:solidFill>
              </a:rPr>
              <a:t>3. tanulmányainak</a:t>
            </a:r>
            <a:r>
              <a:rPr lang="sk-SK" sz="2400" dirty="0">
                <a:solidFill>
                  <a:prstClr val="black"/>
                </a:solidFill>
              </a:rPr>
              <a:t>, végzettségeinek </a:t>
            </a:r>
            <a:r>
              <a:rPr lang="sk-SK" sz="2400" dirty="0" smtClean="0">
                <a:solidFill>
                  <a:prstClr val="black"/>
                </a:solidFill>
              </a:rPr>
              <a:t>ismertetése</a:t>
            </a:r>
          </a:p>
          <a:p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4. podrobný súpis vašich zručností a kompetencií získaných počas vašej prípravy, práce a každodenného života</a:t>
            </a:r>
          </a:p>
          <a:p>
            <a:pPr lvl="0"/>
            <a:r>
              <a:rPr lang="sk-SK" sz="2400" dirty="0">
                <a:solidFill>
                  <a:prstClr val="black"/>
                </a:solidFill>
              </a:rPr>
              <a:t>4. a tanulmányai, a munkája és a hétköznapok során megszerzett készségek és </a:t>
            </a:r>
            <a:r>
              <a:rPr lang="sk-SK" sz="2400" dirty="0" smtClean="0">
                <a:solidFill>
                  <a:prstClr val="black"/>
                </a:solidFill>
              </a:rPr>
              <a:t>kompetenciák részletes </a:t>
            </a:r>
            <a:r>
              <a:rPr lang="sk-SK" sz="2400" dirty="0">
                <a:solidFill>
                  <a:prstClr val="black"/>
                </a:solidFill>
              </a:rPr>
              <a:t>ismertetése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sk-SK" sz="2400" dirty="0" smtClean="0">
              <a:solidFill>
                <a:prstClr val="black"/>
              </a:solidFill>
            </a:endParaRPr>
          </a:p>
          <a:p>
            <a:r>
              <a:rPr lang="sk-SK" sz="2400" dirty="0" smtClean="0">
                <a:solidFill>
                  <a:prstClr val="black"/>
                </a:solidFill>
              </a:rPr>
              <a:t>Vložte </a:t>
            </a:r>
            <a:r>
              <a:rPr lang="sk-SK" sz="2400" dirty="0">
                <a:solidFill>
                  <a:prstClr val="black"/>
                </a:solidFill>
              </a:rPr>
              <a:t>fotografiu, ak sa požaduje (nie je </a:t>
            </a:r>
            <a:r>
              <a:rPr lang="sk-SK" sz="2400" dirty="0" smtClean="0">
                <a:solidFill>
                  <a:prstClr val="black"/>
                </a:solidFill>
              </a:rPr>
              <a:t>povinné)</a:t>
            </a:r>
          </a:p>
          <a:p>
            <a:r>
              <a:rPr lang="sk-SK" sz="2400" dirty="0">
                <a:solidFill>
                  <a:prstClr val="black"/>
                </a:solidFill>
              </a:rPr>
              <a:t>Illessze be a fényképet, ha szükséges (nem </a:t>
            </a:r>
            <a:r>
              <a:rPr lang="sk-SK" sz="2400" dirty="0" smtClean="0">
                <a:solidFill>
                  <a:prstClr val="black"/>
                </a:solidFill>
              </a:rPr>
              <a:t>kötelező)</a:t>
            </a:r>
          </a:p>
          <a:p>
            <a:endParaRPr lang="sk-SK" sz="2400" dirty="0">
              <a:solidFill>
                <a:prstClr val="black"/>
              </a:solidFill>
            </a:endParaRP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formát</a:t>
            </a:r>
            <a:r>
              <a:rPr lang="sk-SK" sz="2400" dirty="0">
                <a:solidFill>
                  <a:prstClr val="black"/>
                </a:solidFill>
              </a:rPr>
              <a:t>: najlepšie jpg.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formátum</a:t>
            </a:r>
            <a:r>
              <a:rPr lang="sk-SK" sz="2400" dirty="0">
                <a:solidFill>
                  <a:prstClr val="black"/>
                </a:solidFill>
              </a:rPr>
              <a:t>: lehetőleg jpg.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</TotalTime>
  <Words>668</Words>
  <Application>Microsoft Office PowerPoint</Application>
  <PresentationFormat>Prezentácia na obrazovke (4:3)</PresentationFormat>
  <Paragraphs>144</Paragraphs>
  <Slides>22</Slides>
  <Notes>22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22</vt:i4>
      </vt:variant>
    </vt:vector>
  </HeadingPairs>
  <TitlesOfParts>
    <vt:vector size="23" baseType="lpstr">
      <vt:lpstr>Office-téma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18</cp:revision>
  <cp:lastPrinted>2014-01-31T07:47:15Z</cp:lastPrinted>
  <dcterms:created xsi:type="dcterms:W3CDTF">2013-03-28T07:15:55Z</dcterms:created>
  <dcterms:modified xsi:type="dcterms:W3CDTF">2014-01-31T07:47:49Z</dcterms:modified>
</cp:coreProperties>
</file>