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zdôvodniť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- valamit </a:t>
            </a:r>
            <a:r>
              <a:rPr lang="hu-HU" sz="2400" dirty="0">
                <a:solidFill>
                  <a:prstClr val="black"/>
                </a:solidFill>
              </a:rPr>
              <a:t>megmagyarázni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Prečo nepiješ kávu?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nem iszod a kávét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studená.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 </a:t>
            </a:r>
            <a:r>
              <a:rPr lang="sk-SK" dirty="0">
                <a:ea typeface="Calibri"/>
                <a:cs typeface="Times New Roman"/>
              </a:rPr>
              <a:t>hideg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Nepijem </a:t>
            </a:r>
            <a:r>
              <a:rPr lang="sk-SK" dirty="0">
                <a:ea typeface="Calibri"/>
                <a:cs typeface="Times New Roman"/>
              </a:rPr>
              <a:t>ju, pretože je studená.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iszom, mert hideg.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zdôvodniť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- valamit </a:t>
            </a:r>
            <a:r>
              <a:rPr lang="hu-HU" sz="2400" dirty="0">
                <a:solidFill>
                  <a:prstClr val="black"/>
                </a:solidFill>
              </a:rPr>
              <a:t>megmagyarázni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Prečo nepiješ ten čaj?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nem iszod a teát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Nemám </a:t>
            </a:r>
            <a:r>
              <a:rPr lang="sk-SK" dirty="0">
                <a:ea typeface="Calibri"/>
                <a:cs typeface="Times New Roman"/>
              </a:rPr>
              <a:t>cukor.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Nincs </a:t>
            </a:r>
            <a:r>
              <a:rPr lang="sk-SK" dirty="0">
                <a:ea typeface="Calibri"/>
                <a:cs typeface="Times New Roman"/>
              </a:rPr>
              <a:t>cukrom.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Nepijem </a:t>
            </a:r>
            <a:r>
              <a:rPr lang="sk-SK" dirty="0">
                <a:ea typeface="Calibri"/>
                <a:cs typeface="Times New Roman"/>
              </a:rPr>
              <a:t>ho, pretože nemám cukor.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iszom, mert nincs cukrom.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zdôvodniť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- valamit </a:t>
            </a:r>
            <a:r>
              <a:rPr lang="hu-HU" sz="2400" dirty="0">
                <a:solidFill>
                  <a:prstClr val="black"/>
                </a:solidFill>
              </a:rPr>
              <a:t>megmagyarázni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Prečo nejete tú polievku?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nem eszi a levest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Neobjednal </a:t>
            </a:r>
            <a:r>
              <a:rPr lang="sk-SK" dirty="0">
                <a:ea typeface="Calibri"/>
                <a:cs typeface="Times New Roman"/>
              </a:rPr>
              <a:t>som ju.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nem rendeltem.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Nejem </a:t>
            </a:r>
            <a:r>
              <a:rPr lang="sk-SK" dirty="0">
                <a:ea typeface="Calibri"/>
                <a:cs typeface="Times New Roman"/>
              </a:rPr>
              <a:t>ju, pretože som ju neobjednal.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eszem, mert nem rendeltem.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zdôvodniť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- valamit </a:t>
            </a:r>
            <a:r>
              <a:rPr lang="hu-HU" sz="2400" dirty="0">
                <a:solidFill>
                  <a:prstClr val="black"/>
                </a:solidFill>
              </a:rPr>
              <a:t>megmagyarázni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Prečo </a:t>
            </a:r>
            <a:r>
              <a:rPr lang="sk-SK" dirty="0">
                <a:ea typeface="Calibri"/>
                <a:cs typeface="Times New Roman"/>
              </a:rPr>
              <a:t>nejete to mäso?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nem eszi a húst?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Som </a:t>
            </a:r>
            <a:r>
              <a:rPr lang="sk-SK" dirty="0">
                <a:ea typeface="Calibri"/>
                <a:cs typeface="Times New Roman"/>
              </a:rPr>
              <a:t>vegetarián.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Vegetáriánus </a:t>
            </a:r>
            <a:r>
              <a:rPr lang="sk-SK" dirty="0">
                <a:ea typeface="Calibri"/>
                <a:cs typeface="Times New Roman"/>
              </a:rPr>
              <a:t>vagyok.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Nejem </a:t>
            </a:r>
            <a:r>
              <a:rPr lang="sk-SK" dirty="0">
                <a:ea typeface="Calibri"/>
                <a:cs typeface="Times New Roman"/>
              </a:rPr>
              <a:t>ho, pretože som vegetarián.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eszem, mert vegetáriánus vagyok.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000" dirty="0" err="1"/>
              <a:t>k</a:t>
            </a:r>
            <a:r>
              <a:rPr lang="hu-HU" sz="2000" dirty="0" err="1" smtClean="0"/>
              <a:t>oho</a:t>
            </a:r>
            <a:r>
              <a:rPr lang="hu-HU" sz="2000" dirty="0" smtClean="0"/>
              <a:t> </a:t>
            </a:r>
            <a:r>
              <a:rPr lang="hu-HU" sz="2000" dirty="0" err="1" smtClean="0"/>
              <a:t>alebo</a:t>
            </a:r>
            <a:r>
              <a:rPr lang="hu-HU" sz="2000" dirty="0" smtClean="0"/>
              <a:t> </a:t>
            </a:r>
            <a:r>
              <a:rPr lang="hu-HU" sz="2000" dirty="0" err="1" smtClean="0"/>
              <a:t>čoho</a:t>
            </a:r>
            <a:r>
              <a:rPr lang="hu-HU" sz="2000" dirty="0" smtClean="0"/>
              <a:t>, </a:t>
            </a:r>
            <a:r>
              <a:rPr lang="hu-HU" sz="2000" dirty="0" err="1" smtClean="0"/>
              <a:t>niečo</a:t>
            </a:r>
            <a:r>
              <a:rPr lang="hu-HU" sz="2000" dirty="0" smtClean="0"/>
              <a:t> </a:t>
            </a:r>
            <a:r>
              <a:rPr lang="hu-HU" sz="2000" dirty="0" err="1" smtClean="0"/>
              <a:t>alebo</a:t>
            </a:r>
            <a:r>
              <a:rPr lang="hu-HU" sz="2000" dirty="0" smtClean="0"/>
              <a:t> </a:t>
            </a:r>
            <a:r>
              <a:rPr lang="hu-HU" sz="2000" dirty="0" err="1" smtClean="0"/>
              <a:t>niekto</a:t>
            </a:r>
            <a:r>
              <a:rPr lang="hu-HU" sz="2000" dirty="0" smtClean="0"/>
              <a:t> – kinek a, minek a valakije, valamije</a:t>
            </a:r>
            <a:endParaRPr lang="hu-HU" sz="20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mačka mojej priateľky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barátnőm </a:t>
            </a:r>
            <a:r>
              <a:rPr lang="sk-SK" dirty="0" smtClean="0">
                <a:ea typeface="Calibri"/>
                <a:cs typeface="Times New Roman"/>
              </a:rPr>
              <a:t>macskája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pes </a:t>
            </a:r>
            <a:r>
              <a:rPr lang="sk-SK" dirty="0">
                <a:ea typeface="Calibri"/>
                <a:cs typeface="Times New Roman"/>
              </a:rPr>
              <a:t>môjho priateľa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barátom kutyája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r>
              <a:rPr lang="sk-SK" dirty="0" smtClean="0">
                <a:ea typeface="Calibri"/>
                <a:cs typeface="Times New Roman"/>
              </a:rPr>
              <a:t>hračky </a:t>
            </a:r>
            <a:r>
              <a:rPr lang="sk-SK" dirty="0">
                <a:ea typeface="Calibri"/>
                <a:cs typeface="Times New Roman"/>
              </a:rPr>
              <a:t>mojich detí 	</a:t>
            </a:r>
            <a:endParaRPr lang="sk-SK" dirty="0" smtClean="0">
              <a:ea typeface="Calibri"/>
              <a:cs typeface="Times New Roman"/>
            </a:endParaRPr>
          </a:p>
          <a:p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gyermekeim játékai 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000" dirty="0" err="1">
                <a:solidFill>
                  <a:prstClr val="black"/>
                </a:solidFill>
              </a:rPr>
              <a:t>k</a:t>
            </a:r>
            <a:r>
              <a:rPr lang="hu-HU" sz="2000" dirty="0" err="1" smtClean="0">
                <a:solidFill>
                  <a:prstClr val="black"/>
                </a:solidFill>
              </a:rPr>
              <a:t>oho</a:t>
            </a:r>
            <a:r>
              <a:rPr lang="hu-HU" sz="2000" dirty="0" smtClean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alebo</a:t>
            </a:r>
            <a:r>
              <a:rPr lang="hu-HU" sz="2000" dirty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čoho</a:t>
            </a:r>
            <a:r>
              <a:rPr lang="hu-HU" sz="2000" dirty="0">
                <a:solidFill>
                  <a:prstClr val="black"/>
                </a:solidFill>
              </a:rPr>
              <a:t>, </a:t>
            </a:r>
            <a:r>
              <a:rPr lang="hu-HU" sz="2000" dirty="0" err="1">
                <a:solidFill>
                  <a:prstClr val="black"/>
                </a:solidFill>
              </a:rPr>
              <a:t>niečo</a:t>
            </a:r>
            <a:r>
              <a:rPr lang="hu-HU" sz="2000" dirty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alebo</a:t>
            </a:r>
            <a:r>
              <a:rPr lang="hu-HU" sz="2000" dirty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niekto</a:t>
            </a:r>
            <a:r>
              <a:rPr lang="hu-HU" sz="2000" dirty="0">
                <a:solidFill>
                  <a:prstClr val="black"/>
                </a:solidFill>
              </a:rPr>
              <a:t> – kinek a, minek a valakije, valamije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To je plášť môjho kolegu.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 </a:t>
            </a:r>
            <a:r>
              <a:rPr lang="sk-SK" dirty="0">
                <a:ea typeface="Calibri"/>
                <a:cs typeface="Times New Roman"/>
              </a:rPr>
              <a:t>a kollégám kabátja.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To </a:t>
            </a:r>
            <a:r>
              <a:rPr lang="sk-SK" dirty="0">
                <a:ea typeface="Calibri"/>
                <a:cs typeface="Times New Roman"/>
              </a:rPr>
              <a:t>je auto mojej kolegyne.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 </a:t>
            </a:r>
            <a:r>
              <a:rPr lang="sk-SK" dirty="0">
                <a:ea typeface="Calibri"/>
                <a:cs typeface="Times New Roman"/>
              </a:rPr>
              <a:t>a kolléganőm autója.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To </a:t>
            </a:r>
            <a:r>
              <a:rPr lang="sk-SK" dirty="0">
                <a:ea typeface="Calibri"/>
                <a:cs typeface="Times New Roman"/>
              </a:rPr>
              <a:t>je práca mojich kolegov.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 </a:t>
            </a:r>
            <a:r>
              <a:rPr lang="sk-SK" dirty="0">
                <a:ea typeface="Calibri"/>
                <a:cs typeface="Times New Roman"/>
              </a:rPr>
              <a:t>a kollégáim munkája.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000" dirty="0" err="1">
                <a:solidFill>
                  <a:prstClr val="black"/>
                </a:solidFill>
              </a:rPr>
              <a:t>k</a:t>
            </a:r>
            <a:r>
              <a:rPr lang="hu-HU" sz="2000" dirty="0" err="1" smtClean="0">
                <a:solidFill>
                  <a:prstClr val="black"/>
                </a:solidFill>
              </a:rPr>
              <a:t>oho</a:t>
            </a:r>
            <a:r>
              <a:rPr lang="hu-HU" sz="2000" dirty="0" smtClean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alebo</a:t>
            </a:r>
            <a:r>
              <a:rPr lang="hu-HU" sz="2000" dirty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čoho</a:t>
            </a:r>
            <a:r>
              <a:rPr lang="hu-HU" sz="2000" dirty="0">
                <a:solidFill>
                  <a:prstClr val="black"/>
                </a:solidFill>
              </a:rPr>
              <a:t>, </a:t>
            </a:r>
            <a:r>
              <a:rPr lang="hu-HU" sz="2000" dirty="0" err="1">
                <a:solidFill>
                  <a:prstClr val="black"/>
                </a:solidFill>
              </a:rPr>
              <a:t>niečo</a:t>
            </a:r>
            <a:r>
              <a:rPr lang="hu-HU" sz="2000" dirty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alebo</a:t>
            </a:r>
            <a:r>
              <a:rPr lang="hu-HU" sz="2000" dirty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niekto</a:t>
            </a:r>
            <a:r>
              <a:rPr lang="hu-HU" sz="2000" dirty="0">
                <a:solidFill>
                  <a:prstClr val="black"/>
                </a:solidFill>
              </a:rPr>
              <a:t> – kinek a, minek a valakije, valamije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Gombík </a:t>
            </a:r>
            <a:r>
              <a:rPr lang="sk-SK" dirty="0">
                <a:ea typeface="Calibri"/>
                <a:cs typeface="Times New Roman"/>
              </a:rPr>
              <a:t>z košele sa odtrhol.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ing gombja leesett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Kľúč </a:t>
            </a:r>
            <a:r>
              <a:rPr lang="sk-SK" dirty="0">
                <a:ea typeface="Calibri"/>
                <a:cs typeface="Times New Roman"/>
              </a:rPr>
              <a:t>od garáže je preč.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garázs kulcsa elveszett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Šéfov </a:t>
            </a:r>
            <a:r>
              <a:rPr lang="sk-SK" dirty="0">
                <a:ea typeface="Calibri"/>
                <a:cs typeface="Times New Roman"/>
              </a:rPr>
              <a:t>počítač je pokazený.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főnök számítógépe elromlott.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000" dirty="0" err="1">
                <a:solidFill>
                  <a:prstClr val="black"/>
                </a:solidFill>
              </a:rPr>
              <a:t>k</a:t>
            </a:r>
            <a:r>
              <a:rPr lang="hu-HU" sz="2000" dirty="0" err="1" smtClean="0">
                <a:solidFill>
                  <a:prstClr val="black"/>
                </a:solidFill>
              </a:rPr>
              <a:t>oho</a:t>
            </a:r>
            <a:r>
              <a:rPr lang="hu-HU" sz="2000" dirty="0" smtClean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alebo</a:t>
            </a:r>
            <a:r>
              <a:rPr lang="hu-HU" sz="2000" dirty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čoho</a:t>
            </a:r>
            <a:r>
              <a:rPr lang="hu-HU" sz="2000" dirty="0">
                <a:solidFill>
                  <a:prstClr val="black"/>
                </a:solidFill>
              </a:rPr>
              <a:t>, </a:t>
            </a:r>
            <a:r>
              <a:rPr lang="hu-HU" sz="2000" dirty="0" err="1">
                <a:solidFill>
                  <a:prstClr val="black"/>
                </a:solidFill>
              </a:rPr>
              <a:t>niečo</a:t>
            </a:r>
            <a:r>
              <a:rPr lang="hu-HU" sz="2000" dirty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alebo</a:t>
            </a:r>
            <a:r>
              <a:rPr lang="hu-HU" sz="2000" dirty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niekto</a:t>
            </a:r>
            <a:r>
              <a:rPr lang="hu-HU" sz="2000" dirty="0">
                <a:solidFill>
                  <a:prstClr val="black"/>
                </a:solidFill>
              </a:rPr>
              <a:t> – kinek a, minek a valakije, valamije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Kto sú rodičia toho dievčaťa?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Kik </a:t>
            </a:r>
            <a:r>
              <a:rPr lang="sk-SK" dirty="0">
                <a:ea typeface="Calibri"/>
                <a:cs typeface="Times New Roman"/>
              </a:rPr>
              <a:t>a lány szülei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Ako </a:t>
            </a:r>
            <a:r>
              <a:rPr lang="sk-SK" dirty="0">
                <a:ea typeface="Calibri"/>
                <a:cs typeface="Times New Roman"/>
              </a:rPr>
              <a:t>sa dostanem k domu jej rodičov?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Hogyan </a:t>
            </a:r>
            <a:r>
              <a:rPr lang="sk-SK" dirty="0">
                <a:ea typeface="Calibri"/>
                <a:cs typeface="Times New Roman"/>
              </a:rPr>
              <a:t>jutok el a szülei házához?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Dom </a:t>
            </a:r>
            <a:r>
              <a:rPr lang="sk-SK" dirty="0">
                <a:ea typeface="Calibri"/>
                <a:cs typeface="Times New Roman"/>
              </a:rPr>
              <a:t>je na konci ulice.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ház az utca végén áll.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000" dirty="0" err="1">
                <a:solidFill>
                  <a:prstClr val="black"/>
                </a:solidFill>
              </a:rPr>
              <a:t>k</a:t>
            </a:r>
            <a:r>
              <a:rPr lang="hu-HU" sz="2000" dirty="0" err="1" smtClean="0">
                <a:solidFill>
                  <a:prstClr val="black"/>
                </a:solidFill>
              </a:rPr>
              <a:t>oho</a:t>
            </a:r>
            <a:r>
              <a:rPr lang="hu-HU" sz="2000" dirty="0" smtClean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alebo</a:t>
            </a:r>
            <a:r>
              <a:rPr lang="hu-HU" sz="2000" dirty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čoho</a:t>
            </a:r>
            <a:r>
              <a:rPr lang="hu-HU" sz="2000" dirty="0">
                <a:solidFill>
                  <a:prstClr val="black"/>
                </a:solidFill>
              </a:rPr>
              <a:t>, </a:t>
            </a:r>
            <a:r>
              <a:rPr lang="hu-HU" sz="2000" dirty="0" err="1">
                <a:solidFill>
                  <a:prstClr val="black"/>
                </a:solidFill>
              </a:rPr>
              <a:t>niečo</a:t>
            </a:r>
            <a:r>
              <a:rPr lang="hu-HU" sz="2000" dirty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alebo</a:t>
            </a:r>
            <a:r>
              <a:rPr lang="hu-HU" sz="2000" dirty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niekto</a:t>
            </a:r>
            <a:r>
              <a:rPr lang="hu-HU" sz="2000" dirty="0">
                <a:solidFill>
                  <a:prstClr val="black"/>
                </a:solidFill>
              </a:rPr>
              <a:t> – kinek a, minek a valakije, valamije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Ako sa volá hlavné mesto </a:t>
            </a:r>
            <a:r>
              <a:rPr lang="sk-SK" dirty="0" smtClean="0">
                <a:ea typeface="Calibri"/>
                <a:cs typeface="Times New Roman"/>
              </a:rPr>
              <a:t>Slovenska</a:t>
            </a:r>
            <a:r>
              <a:rPr lang="sk-SK" dirty="0">
                <a:ea typeface="Calibri"/>
                <a:cs typeface="Times New Roman"/>
              </a:rPr>
              <a:t>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Hogy </a:t>
            </a:r>
            <a:r>
              <a:rPr lang="sk-SK" dirty="0">
                <a:ea typeface="Calibri"/>
                <a:cs typeface="Times New Roman"/>
              </a:rPr>
              <a:t>hívják </a:t>
            </a:r>
            <a:r>
              <a:rPr lang="sk-SK" dirty="0" smtClean="0">
                <a:ea typeface="Calibri"/>
                <a:cs typeface="Times New Roman"/>
              </a:rPr>
              <a:t>Szlovákia </a:t>
            </a:r>
            <a:r>
              <a:rPr lang="sk-SK" dirty="0">
                <a:ea typeface="Calibri"/>
                <a:cs typeface="Times New Roman"/>
              </a:rPr>
              <a:t>fővárosát?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Aký </a:t>
            </a:r>
            <a:r>
              <a:rPr lang="sk-SK" dirty="0">
                <a:ea typeface="Calibri"/>
                <a:cs typeface="Times New Roman"/>
              </a:rPr>
              <a:t>je názov knihy?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 </a:t>
            </a:r>
            <a:r>
              <a:rPr lang="sk-SK" dirty="0">
                <a:ea typeface="Calibri"/>
                <a:cs typeface="Times New Roman"/>
              </a:rPr>
              <a:t>a könyv címe?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Ako </a:t>
            </a:r>
            <a:r>
              <a:rPr lang="sk-SK" dirty="0">
                <a:ea typeface="Calibri"/>
                <a:cs typeface="Times New Roman"/>
              </a:rPr>
              <a:t>sa volajú deti susedov?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Hogy </a:t>
            </a:r>
            <a:r>
              <a:rPr lang="sk-SK" dirty="0">
                <a:ea typeface="Calibri"/>
                <a:cs typeface="Times New Roman"/>
              </a:rPr>
              <a:t>hívják a szomszédok gyerekeit?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000" dirty="0" err="1">
                <a:solidFill>
                  <a:prstClr val="black"/>
                </a:solidFill>
              </a:rPr>
              <a:t>k</a:t>
            </a:r>
            <a:r>
              <a:rPr lang="hu-HU" sz="2000" dirty="0" err="1" smtClean="0">
                <a:solidFill>
                  <a:prstClr val="black"/>
                </a:solidFill>
              </a:rPr>
              <a:t>oho</a:t>
            </a:r>
            <a:r>
              <a:rPr lang="hu-HU" sz="2000" dirty="0" smtClean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alebo</a:t>
            </a:r>
            <a:r>
              <a:rPr lang="hu-HU" sz="2000" dirty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čoho</a:t>
            </a:r>
            <a:r>
              <a:rPr lang="hu-HU" sz="2000" dirty="0">
                <a:solidFill>
                  <a:prstClr val="black"/>
                </a:solidFill>
              </a:rPr>
              <a:t>, </a:t>
            </a:r>
            <a:r>
              <a:rPr lang="hu-HU" sz="2000" dirty="0" err="1">
                <a:solidFill>
                  <a:prstClr val="black"/>
                </a:solidFill>
              </a:rPr>
              <a:t>niečo</a:t>
            </a:r>
            <a:r>
              <a:rPr lang="hu-HU" sz="2000" dirty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alebo</a:t>
            </a:r>
            <a:r>
              <a:rPr lang="hu-HU" sz="2000" dirty="0">
                <a:solidFill>
                  <a:prstClr val="black"/>
                </a:solidFill>
              </a:rPr>
              <a:t> </a:t>
            </a:r>
            <a:r>
              <a:rPr lang="hu-HU" sz="2000" dirty="0" err="1">
                <a:solidFill>
                  <a:prstClr val="black"/>
                </a:solidFill>
              </a:rPr>
              <a:t>niekto</a:t>
            </a:r>
            <a:r>
              <a:rPr lang="hu-HU" sz="2000" dirty="0">
                <a:solidFill>
                  <a:prstClr val="black"/>
                </a:solidFill>
              </a:rPr>
              <a:t> – kinek a, minek a valakije, valamije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Kedy majú deti školské prázdniny?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van a gyermekeknek tanítási szünetük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Kedy </a:t>
            </a:r>
            <a:r>
              <a:rPr lang="sk-SK" dirty="0">
                <a:ea typeface="Calibri"/>
                <a:cs typeface="Times New Roman"/>
              </a:rPr>
              <a:t>sú návštevné hodiny u lekára?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van rendelési ideje az orvosnak?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Kedy </a:t>
            </a:r>
            <a:r>
              <a:rPr lang="sk-SK" dirty="0">
                <a:ea typeface="Calibri"/>
                <a:cs typeface="Times New Roman"/>
              </a:rPr>
              <a:t>sú otváracie hodiny múzea?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van a nyitvatartási ideje a múzeumnak?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niečo</a:t>
            </a:r>
            <a:r>
              <a:rPr lang="hu-HU" sz="2400" dirty="0"/>
              <a:t> </a:t>
            </a:r>
            <a:r>
              <a:rPr lang="hu-HU" sz="2400" dirty="0" err="1"/>
              <a:t>zdôvodniť</a:t>
            </a:r>
            <a:r>
              <a:rPr lang="hu-HU" sz="2400" dirty="0"/>
              <a:t> </a:t>
            </a:r>
            <a:r>
              <a:rPr lang="hu-HU" sz="2400" dirty="0" smtClean="0"/>
              <a:t>- valamit </a:t>
            </a:r>
            <a:r>
              <a:rPr lang="hu-HU" sz="2400" dirty="0"/>
              <a:t>megmagyarázni 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Prečo si neprišiel?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nem jöttél?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Bol </a:t>
            </a:r>
            <a:r>
              <a:rPr lang="sk-SK" dirty="0">
                <a:ea typeface="Calibri"/>
                <a:cs typeface="Times New Roman"/>
              </a:rPr>
              <a:t>som chorý.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Beteg </a:t>
            </a:r>
            <a:r>
              <a:rPr lang="sk-SK" dirty="0">
                <a:ea typeface="Calibri"/>
                <a:cs typeface="Times New Roman"/>
              </a:rPr>
              <a:t>voltam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Neprišiel </a:t>
            </a:r>
            <a:r>
              <a:rPr lang="sk-SK" dirty="0">
                <a:ea typeface="Calibri"/>
                <a:cs typeface="Times New Roman"/>
              </a:rPr>
              <a:t>som, pretože som bol chorý.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jöttem, mert beteg voltam.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</a:t>
            </a:r>
            <a:r>
              <a:rPr lang="hu-HU" sz="2400" dirty="0" smtClean="0"/>
              <a:t>– </a:t>
            </a:r>
            <a:r>
              <a:rPr lang="hu-HU" sz="2400" dirty="0" smtClean="0"/>
              <a:t>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nb-NO" sz="2400" dirty="0"/>
              <a:t>Neprišiel som, lebo som nesmel. </a:t>
            </a:r>
            <a:endParaRPr lang="sk-SK" sz="2400" dirty="0" smtClean="0"/>
          </a:p>
          <a:p>
            <a:r>
              <a:rPr lang="sk-SK" sz="2400" dirty="0" smtClean="0"/>
              <a:t>.................................................. .</a:t>
            </a:r>
          </a:p>
          <a:p>
            <a:endParaRPr lang="sk-SK" sz="2400" dirty="0"/>
          </a:p>
          <a:p>
            <a:r>
              <a:rPr lang="sk-SK" sz="2400" dirty="0"/>
              <a:t>mačka mojej priateľky </a:t>
            </a:r>
            <a:endParaRPr lang="sk-SK" sz="2400" dirty="0" smtClean="0"/>
          </a:p>
          <a:p>
            <a:r>
              <a:rPr lang="sk-SK" sz="2400" dirty="0" smtClean="0"/>
              <a:t>....................................</a:t>
            </a:r>
          </a:p>
          <a:p>
            <a:endParaRPr lang="sk-SK" sz="2400" dirty="0"/>
          </a:p>
          <a:p>
            <a:r>
              <a:rPr lang="sk-SK" sz="2400" dirty="0">
                <a:solidFill>
                  <a:prstClr val="black"/>
                </a:solidFill>
                <a:ea typeface="Calibri"/>
                <a:cs typeface="Times New Roman"/>
              </a:rPr>
              <a:t>Kľúč od garáže je preč</a:t>
            </a:r>
            <a:r>
              <a:rPr lang="sk-SK" sz="24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400" dirty="0" smtClean="0">
                <a:solidFill>
                  <a:prstClr val="black"/>
                </a:solidFill>
                <a:cs typeface="Times New Roman"/>
              </a:rPr>
              <a:t>................................... .</a:t>
            </a:r>
            <a:endParaRPr lang="sk-SK" sz="2400" dirty="0" smtClean="0"/>
          </a:p>
          <a:p>
            <a:endParaRPr lang="sk-SK" dirty="0"/>
          </a:p>
          <a:p>
            <a:endParaRPr lang="sk-SK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Odpovedz</a:t>
            </a:r>
            <a:r>
              <a:rPr lang="hu-HU" sz="2400" dirty="0" smtClean="0"/>
              <a:t> </a:t>
            </a:r>
            <a:r>
              <a:rPr lang="hu-HU" sz="2400" dirty="0" err="1" smtClean="0"/>
              <a:t>celou</a:t>
            </a:r>
            <a:r>
              <a:rPr lang="hu-HU" sz="2400" dirty="0" smtClean="0"/>
              <a:t> </a:t>
            </a:r>
            <a:r>
              <a:rPr lang="hu-HU" sz="2400" dirty="0" err="1" smtClean="0"/>
              <a:t>vetou</a:t>
            </a:r>
            <a:r>
              <a:rPr lang="hu-HU" sz="2400" dirty="0" smtClean="0"/>
              <a:t>! </a:t>
            </a:r>
            <a:r>
              <a:rPr lang="hu-HU" sz="2400" dirty="0" smtClean="0"/>
              <a:t>– </a:t>
            </a:r>
            <a:r>
              <a:rPr lang="hu-HU" sz="2400" dirty="0" smtClean="0"/>
              <a:t>Válaszolj </a:t>
            </a:r>
            <a:r>
              <a:rPr lang="hu-HU" sz="2400" dirty="0" smtClean="0"/>
              <a:t>egész </a:t>
            </a:r>
            <a:r>
              <a:rPr lang="hu-HU" sz="2400" dirty="0" smtClean="0"/>
              <a:t>mondattal!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Prečo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si neprišiel? Miért nem jöttél el?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 .   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Aký je názov knihy?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Mi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 könyv címe? 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 .   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Prečo neprišla?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Ő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miért nem jött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?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 .  ............................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Doplň</a:t>
            </a:r>
            <a:r>
              <a:rPr lang="hu-HU" sz="2400" dirty="0" smtClean="0"/>
              <a:t>! </a:t>
            </a:r>
            <a:r>
              <a:rPr lang="hu-HU" sz="2400" dirty="0" smtClean="0"/>
              <a:t>– </a:t>
            </a:r>
            <a:r>
              <a:rPr lang="hu-HU" sz="2400" dirty="0" smtClean="0"/>
              <a:t>Egészítsd ki!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Ako sa volá hlavné mesto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.............? 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Hogy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hívják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 fővárosát?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Neprišli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sme, pretože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auto je pokazené.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Nem jöttünk el, mert az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tönkrement.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To je auto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kolegyne.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Ez 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autója.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zdôvodniť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- valamit </a:t>
            </a:r>
            <a:r>
              <a:rPr lang="hu-HU" sz="2400" dirty="0">
                <a:solidFill>
                  <a:prstClr val="black"/>
                </a:solidFill>
              </a:rPr>
              <a:t>megmagyarázni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Prečo neprišla?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miért nem jött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Bola </a:t>
            </a:r>
            <a:r>
              <a:rPr lang="sk-SK" dirty="0">
                <a:ea typeface="Calibri"/>
                <a:cs typeface="Times New Roman"/>
              </a:rPr>
              <a:t>unavená.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Fáradt </a:t>
            </a:r>
            <a:r>
              <a:rPr lang="sk-SK" dirty="0">
                <a:ea typeface="Calibri"/>
                <a:cs typeface="Times New Roman"/>
              </a:rPr>
              <a:t>volt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Neprišla</a:t>
            </a:r>
            <a:r>
              <a:rPr lang="sk-SK" dirty="0">
                <a:ea typeface="Calibri"/>
                <a:cs typeface="Times New Roman"/>
              </a:rPr>
              <a:t>, pretože bola unavená.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jött, mert fáradt volt.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zdôvodniť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- valamit </a:t>
            </a:r>
            <a:r>
              <a:rPr lang="hu-HU" sz="2400" dirty="0">
                <a:solidFill>
                  <a:prstClr val="black"/>
                </a:solidFill>
              </a:rPr>
              <a:t>megmagyarázni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Prečo </a:t>
            </a:r>
            <a:r>
              <a:rPr lang="sk-SK" dirty="0">
                <a:ea typeface="Calibri"/>
                <a:cs typeface="Times New Roman"/>
              </a:rPr>
              <a:t>neprišiel?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miért nem jött?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Nemal </a:t>
            </a:r>
            <a:r>
              <a:rPr lang="sk-SK" dirty="0">
                <a:ea typeface="Calibri"/>
                <a:cs typeface="Times New Roman"/>
              </a:rPr>
              <a:t>chuť.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volt kedve.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Neprišiel</a:t>
            </a:r>
            <a:r>
              <a:rPr lang="sk-SK" dirty="0">
                <a:ea typeface="Calibri"/>
                <a:cs typeface="Times New Roman"/>
              </a:rPr>
              <a:t>, pretože nemal chuť.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jött, mert nem volt kedve.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zdôvodniť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- valamit </a:t>
            </a:r>
            <a:r>
              <a:rPr lang="hu-HU" sz="2400" dirty="0">
                <a:solidFill>
                  <a:prstClr val="black"/>
                </a:solidFill>
              </a:rPr>
              <a:t>megmagyarázni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Prečo </a:t>
            </a:r>
            <a:r>
              <a:rPr lang="sk-SK" dirty="0">
                <a:ea typeface="Calibri"/>
                <a:cs typeface="Times New Roman"/>
              </a:rPr>
              <a:t>ste neprišli?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nem jöttetek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Naše </a:t>
            </a:r>
            <a:r>
              <a:rPr lang="sk-SK" dirty="0">
                <a:ea typeface="Calibri"/>
                <a:cs typeface="Times New Roman"/>
              </a:rPr>
              <a:t>auto je pokazené.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autónk tönkrement. 	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Neprišli </a:t>
            </a:r>
            <a:r>
              <a:rPr lang="sk-SK" dirty="0">
                <a:ea typeface="Calibri"/>
                <a:cs typeface="Times New Roman"/>
              </a:rPr>
              <a:t>sme, pretože naše auto je </a:t>
            </a:r>
            <a:r>
              <a:rPr lang="sk-SK" dirty="0" smtClean="0">
                <a:ea typeface="Calibri"/>
                <a:cs typeface="Times New Roman"/>
              </a:rPr>
              <a:t>pokazené.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jöttünk el, mert az autónk tönkrement.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zdôvodniť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- valamit </a:t>
            </a:r>
            <a:r>
              <a:rPr lang="hu-HU" sz="2400" dirty="0">
                <a:solidFill>
                  <a:prstClr val="black"/>
                </a:solidFill>
              </a:rPr>
              <a:t>megmagyarázni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Prečo tí ľudia neprišli?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nem jöttek el az emberek?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Zmeškali </a:t>
            </a:r>
            <a:r>
              <a:rPr lang="sk-SK" dirty="0">
                <a:ea typeface="Calibri"/>
                <a:cs typeface="Times New Roman"/>
              </a:rPr>
              <a:t>vlak.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Lekésték </a:t>
            </a:r>
            <a:r>
              <a:rPr lang="sk-SK" dirty="0">
                <a:ea typeface="Calibri"/>
                <a:cs typeface="Times New Roman"/>
              </a:rPr>
              <a:t>a vonatot.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Neprišli</a:t>
            </a:r>
            <a:r>
              <a:rPr lang="sk-SK" dirty="0">
                <a:ea typeface="Calibri"/>
                <a:cs typeface="Times New Roman"/>
              </a:rPr>
              <a:t>, pretože zmeškali vlak.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jöttek el, mert lekésték a vonatot.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zdôvodniť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- valamit </a:t>
            </a:r>
            <a:r>
              <a:rPr lang="hu-HU" sz="2400" dirty="0">
                <a:solidFill>
                  <a:prstClr val="black"/>
                </a:solidFill>
              </a:rPr>
              <a:t>megmagyarázni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Prečo</a:t>
            </a:r>
            <a:r>
              <a:rPr lang="hu-HU" sz="2400" dirty="0"/>
              <a:t> </a:t>
            </a:r>
            <a:r>
              <a:rPr lang="hu-HU" sz="2400" dirty="0" err="1"/>
              <a:t>si</a:t>
            </a:r>
            <a:r>
              <a:rPr lang="hu-HU" sz="2400" dirty="0"/>
              <a:t> </a:t>
            </a:r>
            <a:r>
              <a:rPr lang="hu-HU" sz="2400" dirty="0" err="1"/>
              <a:t>neprišiel</a:t>
            </a:r>
            <a:r>
              <a:rPr lang="hu-HU" sz="2400" dirty="0"/>
              <a:t>? 	</a:t>
            </a:r>
            <a:endParaRPr lang="hu-HU" sz="2400" dirty="0" smtClean="0"/>
          </a:p>
          <a:p>
            <a:r>
              <a:rPr lang="hu-HU" sz="2400" dirty="0" smtClean="0"/>
              <a:t>Miért </a:t>
            </a:r>
            <a:r>
              <a:rPr lang="hu-HU" sz="2400" dirty="0"/>
              <a:t>nem jöttél el</a:t>
            </a:r>
            <a:r>
              <a:rPr lang="hu-HU" sz="2400" dirty="0" smtClean="0"/>
              <a:t>?</a:t>
            </a:r>
          </a:p>
          <a:p>
            <a:pPr marL="0" indent="0">
              <a:buNone/>
            </a:pPr>
            <a:r>
              <a:rPr lang="hu-HU" sz="2400" dirty="0" smtClean="0"/>
              <a:t> </a:t>
            </a:r>
            <a:endParaRPr lang="hu-HU" sz="2400" dirty="0"/>
          </a:p>
          <a:p>
            <a:r>
              <a:rPr lang="hu-HU" sz="2400" dirty="0" err="1" smtClean="0"/>
              <a:t>Nesmel</a:t>
            </a:r>
            <a:r>
              <a:rPr lang="hu-HU" sz="2400" dirty="0" smtClean="0"/>
              <a:t> </a:t>
            </a:r>
            <a:r>
              <a:rPr lang="hu-HU" sz="2400" dirty="0"/>
              <a:t>som. 	</a:t>
            </a:r>
            <a:endParaRPr lang="hu-HU" sz="2400" dirty="0" smtClean="0"/>
          </a:p>
          <a:p>
            <a:r>
              <a:rPr lang="hu-HU" sz="2400" dirty="0" smtClean="0"/>
              <a:t>Nem </a:t>
            </a:r>
            <a:r>
              <a:rPr lang="hu-HU" sz="2400" dirty="0"/>
              <a:t>volt szabad</a:t>
            </a:r>
            <a:r>
              <a:rPr lang="hu-HU" sz="2400" dirty="0" smtClean="0"/>
              <a:t>.</a:t>
            </a:r>
          </a:p>
          <a:p>
            <a:pPr marL="0" indent="0">
              <a:buNone/>
            </a:pPr>
            <a:r>
              <a:rPr lang="hu-HU" sz="2400" dirty="0" smtClean="0"/>
              <a:t> </a:t>
            </a:r>
            <a:endParaRPr lang="hu-HU" sz="2400" dirty="0"/>
          </a:p>
          <a:p>
            <a:r>
              <a:rPr lang="hu-HU" sz="2400" dirty="0" err="1" smtClean="0"/>
              <a:t>Neprišiel</a:t>
            </a:r>
            <a:r>
              <a:rPr lang="hu-HU" sz="2400" dirty="0" smtClean="0"/>
              <a:t> </a:t>
            </a:r>
            <a:r>
              <a:rPr lang="hu-HU" sz="2400" dirty="0"/>
              <a:t>som, </a:t>
            </a:r>
            <a:r>
              <a:rPr lang="hu-HU" sz="2400" dirty="0" err="1"/>
              <a:t>lebo</a:t>
            </a:r>
            <a:r>
              <a:rPr lang="hu-HU" sz="2400" dirty="0"/>
              <a:t> </a:t>
            </a:r>
            <a:r>
              <a:rPr lang="hu-HU" sz="2400" dirty="0" err="1"/>
              <a:t>som</a:t>
            </a:r>
            <a:r>
              <a:rPr lang="hu-HU" sz="2400" dirty="0"/>
              <a:t> </a:t>
            </a:r>
            <a:r>
              <a:rPr lang="hu-HU" sz="2400" dirty="0" err="1"/>
              <a:t>nesmel</a:t>
            </a:r>
            <a:r>
              <a:rPr lang="hu-HU" sz="2400" dirty="0"/>
              <a:t>. 	</a:t>
            </a:r>
            <a:endParaRPr lang="hu-HU" sz="2400" dirty="0" smtClean="0"/>
          </a:p>
          <a:p>
            <a:r>
              <a:rPr lang="hu-HU" sz="2400" dirty="0" smtClean="0"/>
              <a:t>Nem </a:t>
            </a:r>
            <a:r>
              <a:rPr lang="hu-HU" sz="2400" dirty="0"/>
              <a:t>jöttem el, mert nem volt szabad.</a:t>
            </a:r>
          </a:p>
          <a:p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zdôvodniť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- valamit </a:t>
            </a:r>
            <a:r>
              <a:rPr lang="hu-HU" sz="2400" dirty="0">
                <a:solidFill>
                  <a:prstClr val="black"/>
                </a:solidFill>
              </a:rPr>
              <a:t>megmagyarázni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Prečo nejete tortu?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nem eszi a tortát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Musím </a:t>
            </a:r>
            <a:r>
              <a:rPr lang="sk-SK" dirty="0">
                <a:ea typeface="Calibri"/>
                <a:cs typeface="Times New Roman"/>
              </a:rPr>
              <a:t>schudnúť.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 </a:t>
            </a:r>
            <a:r>
              <a:rPr lang="sk-SK" dirty="0">
                <a:ea typeface="Calibri"/>
                <a:cs typeface="Times New Roman"/>
              </a:rPr>
              <a:t>kell fogynom.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Nejem </a:t>
            </a:r>
            <a:r>
              <a:rPr lang="sk-SK" dirty="0">
                <a:ea typeface="Calibri"/>
                <a:cs typeface="Times New Roman"/>
              </a:rPr>
              <a:t>ju, pretože musím schudnúť.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eszem, mert le kell fogynom.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zdôvodniť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- valamit </a:t>
            </a:r>
            <a:r>
              <a:rPr lang="hu-HU" sz="2400" dirty="0">
                <a:solidFill>
                  <a:prstClr val="black"/>
                </a:solidFill>
              </a:rPr>
              <a:t>megmagyarázni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Prečo</a:t>
            </a:r>
            <a:r>
              <a:rPr lang="hu-HU" sz="2400" dirty="0"/>
              <a:t> </a:t>
            </a:r>
            <a:r>
              <a:rPr lang="hu-HU" sz="2400" dirty="0" err="1"/>
              <a:t>nepijete</a:t>
            </a:r>
            <a:r>
              <a:rPr lang="hu-HU" sz="2400" dirty="0"/>
              <a:t> </a:t>
            </a:r>
            <a:r>
              <a:rPr lang="hu-HU" sz="2400" dirty="0" err="1"/>
              <a:t>pivo</a:t>
            </a:r>
            <a:r>
              <a:rPr lang="hu-HU" sz="2400" dirty="0"/>
              <a:t>? 	</a:t>
            </a:r>
            <a:endParaRPr lang="hu-HU" sz="2400" dirty="0" smtClean="0"/>
          </a:p>
          <a:p>
            <a:r>
              <a:rPr lang="hu-HU" sz="2400" dirty="0" smtClean="0"/>
              <a:t>Miért </a:t>
            </a:r>
            <a:r>
              <a:rPr lang="hu-HU" sz="2400" dirty="0"/>
              <a:t>nem issza a sört</a:t>
            </a:r>
            <a:r>
              <a:rPr lang="hu-HU" sz="2400" dirty="0" smtClean="0"/>
              <a:t>?</a:t>
            </a:r>
          </a:p>
          <a:p>
            <a:pPr marL="0" indent="0">
              <a:buNone/>
            </a:pPr>
            <a:endParaRPr lang="hu-HU" sz="2400" dirty="0"/>
          </a:p>
          <a:p>
            <a:r>
              <a:rPr lang="hu-HU" sz="2400" dirty="0" err="1" smtClean="0"/>
              <a:t>Musím</a:t>
            </a:r>
            <a:r>
              <a:rPr lang="hu-HU" sz="2400" dirty="0" smtClean="0"/>
              <a:t> </a:t>
            </a:r>
            <a:r>
              <a:rPr lang="hu-HU" sz="2400" dirty="0" err="1"/>
              <a:t>ešte</a:t>
            </a:r>
            <a:r>
              <a:rPr lang="hu-HU" sz="2400" dirty="0"/>
              <a:t> </a:t>
            </a:r>
            <a:r>
              <a:rPr lang="hu-HU" sz="2400" dirty="0" err="1"/>
              <a:t>šoférovať</a:t>
            </a:r>
            <a:r>
              <a:rPr lang="hu-HU" sz="2400" dirty="0"/>
              <a:t>. 	</a:t>
            </a:r>
            <a:endParaRPr lang="hu-HU" sz="2400" dirty="0" smtClean="0"/>
          </a:p>
          <a:p>
            <a:r>
              <a:rPr lang="hu-HU" sz="2400" dirty="0" smtClean="0"/>
              <a:t>Még </a:t>
            </a:r>
            <a:r>
              <a:rPr lang="hu-HU" sz="2400" dirty="0"/>
              <a:t>vezetnem kell. </a:t>
            </a:r>
            <a:endParaRPr lang="hu-HU" sz="2400" dirty="0" smtClean="0"/>
          </a:p>
          <a:p>
            <a:pPr marL="0" indent="0">
              <a:buNone/>
            </a:pPr>
            <a:endParaRPr lang="hu-HU" sz="2400" dirty="0"/>
          </a:p>
          <a:p>
            <a:r>
              <a:rPr lang="hu-HU" sz="2400" dirty="0" err="1" smtClean="0"/>
              <a:t>Nepijem</a:t>
            </a:r>
            <a:r>
              <a:rPr lang="hu-HU" sz="2400" dirty="0" smtClean="0"/>
              <a:t> </a:t>
            </a:r>
            <a:r>
              <a:rPr lang="hu-HU" sz="2400" dirty="0" err="1"/>
              <a:t>ho</a:t>
            </a:r>
            <a:r>
              <a:rPr lang="hu-HU" sz="2400" dirty="0"/>
              <a:t>, </a:t>
            </a:r>
            <a:r>
              <a:rPr lang="hu-HU" sz="2400" dirty="0" err="1"/>
              <a:t>pretože</a:t>
            </a:r>
            <a:r>
              <a:rPr lang="hu-HU" sz="2400" dirty="0"/>
              <a:t> </a:t>
            </a:r>
            <a:r>
              <a:rPr lang="hu-HU" sz="2400" dirty="0" err="1"/>
              <a:t>musím</a:t>
            </a:r>
            <a:r>
              <a:rPr lang="hu-HU" sz="2400" dirty="0"/>
              <a:t> </a:t>
            </a:r>
            <a:r>
              <a:rPr lang="hu-HU" sz="2400" dirty="0" err="1"/>
              <a:t>ešte</a:t>
            </a:r>
            <a:r>
              <a:rPr lang="hu-HU" sz="2400" dirty="0"/>
              <a:t> </a:t>
            </a:r>
            <a:r>
              <a:rPr lang="hu-HU" sz="2400" dirty="0" err="1" smtClean="0"/>
              <a:t>šoférovať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Nem </a:t>
            </a:r>
            <a:r>
              <a:rPr lang="hu-HU" sz="2400" dirty="0"/>
              <a:t>iszom, mert még vezetnem kell.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410</Words>
  <Application>Microsoft Office PowerPoint</Application>
  <PresentationFormat>Diavetítés a képernyőre (4:3 oldalarány)</PresentationFormat>
  <Paragraphs>233</Paragraphs>
  <Slides>24</Slides>
  <Notes>24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25" baseType="lpstr">
      <vt:lpstr>Office-téma</vt:lpstr>
      <vt:lpstr>PowerPoint bemutató</vt:lpstr>
      <vt:lpstr>niečo zdôvodniť - valamit megmagyarázni </vt:lpstr>
      <vt:lpstr>niečo zdôvodniť - valamit megmagyarázni </vt:lpstr>
      <vt:lpstr>niečo zdôvodniť - valamit megmagyarázni </vt:lpstr>
      <vt:lpstr>niečo zdôvodniť - valamit megmagyarázni </vt:lpstr>
      <vt:lpstr>niečo zdôvodniť - valamit megmagyarázni </vt:lpstr>
      <vt:lpstr>niečo zdôvodniť - valamit megmagyarázni </vt:lpstr>
      <vt:lpstr>niečo zdôvodniť - valamit megmagyarázni </vt:lpstr>
      <vt:lpstr>niečo zdôvodniť - valamit megmagyarázni </vt:lpstr>
      <vt:lpstr>niečo zdôvodniť - valamit megmagyarázni </vt:lpstr>
      <vt:lpstr>niečo zdôvodniť - valamit megmagyarázni </vt:lpstr>
      <vt:lpstr>niečo zdôvodniť - valamit megmagyarázni </vt:lpstr>
      <vt:lpstr>niečo zdôvodniť - valamit megmagyarázni </vt:lpstr>
      <vt:lpstr>koho alebo čoho, niečo alebo niekto – kinek a, minek a valakije, valamije</vt:lpstr>
      <vt:lpstr>koho alebo čoho, niečo alebo niekto – kinek a, minek a valakije, valamije</vt:lpstr>
      <vt:lpstr>koho alebo čoho, niečo alebo niekto – kinek a, minek a valakije, valamije</vt:lpstr>
      <vt:lpstr>koho alebo čoho, niečo alebo niekto – kinek a, minek a valakije, valamije</vt:lpstr>
      <vt:lpstr>koho alebo čoho, niečo alebo niekto – kinek a, minek a valakije, valamije</vt:lpstr>
      <vt:lpstr>koho alebo čoho, niečo alebo niekto – kinek a, minek a valakije, valamije</vt:lpstr>
      <vt:lpstr>Prelož! – Fordítsd le!</vt:lpstr>
      <vt:lpstr>Odpovedz celou vetou! – Válaszolj egész mondattal!</vt:lpstr>
      <vt:lpstr>Doplň! – Egészítsd ki!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14</cp:revision>
  <dcterms:created xsi:type="dcterms:W3CDTF">2013-03-28T07:15:55Z</dcterms:created>
  <dcterms:modified xsi:type="dcterms:W3CDTF">2014-01-12T12:04:44Z</dcterms:modified>
</cp:coreProperties>
</file>