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81" r:id="rId2"/>
    <p:sldId id="256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7458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Dal </a:t>
            </a:r>
            <a:r>
              <a:rPr lang="sk-SK" dirty="0">
                <a:ea typeface="Calibri"/>
                <a:cs typeface="Times New Roman"/>
              </a:rPr>
              <a:t>/ dala by som si čaj.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teát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Dal </a:t>
            </a:r>
            <a:r>
              <a:rPr lang="sk-SK" dirty="0">
                <a:ea typeface="Calibri"/>
                <a:cs typeface="Times New Roman"/>
              </a:rPr>
              <a:t>/ dala by som si čaj s citrónom.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teát citrommal.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Dal </a:t>
            </a:r>
            <a:r>
              <a:rPr lang="sk-SK" dirty="0">
                <a:ea typeface="Calibri"/>
                <a:cs typeface="Times New Roman"/>
              </a:rPr>
              <a:t>/ dala by som si čaj s mliekom.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teát tejjel.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Chýba </a:t>
            </a:r>
            <a:r>
              <a:rPr lang="sk-SK" dirty="0">
                <a:ea typeface="Calibri"/>
                <a:cs typeface="Times New Roman"/>
              </a:rPr>
              <a:t>mi vidlička.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Hiányzik </a:t>
            </a:r>
            <a:r>
              <a:rPr lang="sk-SK" dirty="0">
                <a:ea typeface="Calibri"/>
                <a:cs typeface="Times New Roman"/>
              </a:rPr>
              <a:t>egy villa. / Nincs villám.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Chýba </a:t>
            </a:r>
            <a:r>
              <a:rPr lang="sk-SK" dirty="0">
                <a:ea typeface="Calibri"/>
                <a:cs typeface="Times New Roman"/>
              </a:rPr>
              <a:t>mi nôž.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Hiányzik </a:t>
            </a:r>
            <a:r>
              <a:rPr lang="sk-SK" dirty="0">
                <a:ea typeface="Calibri"/>
                <a:cs typeface="Times New Roman"/>
              </a:rPr>
              <a:t>egy kés. / Nincs késem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Chýba </a:t>
            </a:r>
            <a:r>
              <a:rPr lang="sk-SK" dirty="0">
                <a:ea typeface="Calibri"/>
                <a:cs typeface="Times New Roman"/>
              </a:rPr>
              <a:t>mi lyžička.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Hiányzik </a:t>
            </a:r>
            <a:r>
              <a:rPr lang="sk-SK" dirty="0">
                <a:ea typeface="Calibri"/>
                <a:cs typeface="Times New Roman"/>
              </a:rPr>
              <a:t>egy kanál. / Nincs kanalam.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Jablkovú šťavu, prosím.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Almalevet </a:t>
            </a:r>
            <a:r>
              <a:rPr lang="sk-SK" dirty="0">
                <a:ea typeface="Calibri"/>
                <a:cs typeface="Times New Roman"/>
              </a:rPr>
              <a:t>kérek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Limonádu</a:t>
            </a:r>
            <a:r>
              <a:rPr lang="sk-SK" dirty="0">
                <a:ea typeface="Calibri"/>
                <a:cs typeface="Times New Roman"/>
              </a:rPr>
              <a:t>, prosím.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Citromlevet </a:t>
            </a:r>
            <a:r>
              <a:rPr lang="sk-SK" dirty="0">
                <a:ea typeface="Calibri"/>
                <a:cs typeface="Times New Roman"/>
              </a:rPr>
              <a:t>kérek.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Paradajkovú </a:t>
            </a:r>
            <a:r>
              <a:rPr lang="sk-SK" dirty="0">
                <a:ea typeface="Calibri"/>
                <a:cs typeface="Times New Roman"/>
              </a:rPr>
              <a:t>šťavu, prosím.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Paradicsomlevet </a:t>
            </a:r>
            <a:r>
              <a:rPr lang="sk-SK" dirty="0">
                <a:ea typeface="Calibri"/>
                <a:cs typeface="Times New Roman"/>
              </a:rPr>
              <a:t>kérek.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Prosím si pohár červeného vína.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pohár vörösbort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 </a:t>
            </a:r>
            <a:r>
              <a:rPr lang="sk-SK" dirty="0">
                <a:ea typeface="Calibri"/>
                <a:cs typeface="Times New Roman"/>
              </a:rPr>
              <a:t>si pohár bieleho vína.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pohár fehérbort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 </a:t>
            </a:r>
            <a:r>
              <a:rPr lang="sk-SK" dirty="0">
                <a:ea typeface="Calibri"/>
                <a:cs typeface="Times New Roman"/>
              </a:rPr>
              <a:t>si fľašu šampanského.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üveg pezsgőt.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Máš rád(rada) ryby?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Szereted </a:t>
            </a:r>
            <a:r>
              <a:rPr lang="sk-SK" dirty="0">
                <a:ea typeface="Calibri"/>
                <a:cs typeface="Times New Roman"/>
              </a:rPr>
              <a:t>a halat?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Máš </a:t>
            </a:r>
            <a:r>
              <a:rPr lang="sk-SK" dirty="0">
                <a:ea typeface="Calibri"/>
                <a:cs typeface="Times New Roman"/>
              </a:rPr>
              <a:t>rád (rada) hovädzie mäso?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Szereted </a:t>
            </a:r>
            <a:r>
              <a:rPr lang="sk-SK" dirty="0">
                <a:ea typeface="Calibri"/>
                <a:cs typeface="Times New Roman"/>
              </a:rPr>
              <a:t>a marhahúst?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Máš </a:t>
            </a:r>
            <a:r>
              <a:rPr lang="sk-SK" dirty="0">
                <a:ea typeface="Calibri"/>
                <a:cs typeface="Times New Roman"/>
              </a:rPr>
              <a:t>rád (rada) bravčové mäso?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Szereted </a:t>
            </a:r>
            <a:r>
              <a:rPr lang="sk-SK" dirty="0">
                <a:ea typeface="Calibri"/>
                <a:cs typeface="Times New Roman"/>
              </a:rPr>
              <a:t>a disznóhúst?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Dám </a:t>
            </a:r>
            <a:r>
              <a:rPr lang="sk-SK" dirty="0">
                <a:ea typeface="Calibri"/>
                <a:cs typeface="Times New Roman"/>
              </a:rPr>
              <a:t>si niečo bez mäsa.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valamit hús nélkül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Dám </a:t>
            </a:r>
            <a:r>
              <a:rPr lang="sk-SK" dirty="0">
                <a:ea typeface="Calibri"/>
                <a:cs typeface="Times New Roman"/>
              </a:rPr>
              <a:t>si zeleninovú misu.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zöldségestálat.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Dám </a:t>
            </a:r>
            <a:r>
              <a:rPr lang="sk-SK" dirty="0">
                <a:ea typeface="Calibri"/>
                <a:cs typeface="Times New Roman"/>
              </a:rPr>
              <a:t>si niečo, čo sa nepripravuje dlho.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valamit, ami nem tart sokáig.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Prosíte si to s ryžou?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Rizzsel </a:t>
            </a:r>
            <a:r>
              <a:rPr lang="sk-SK" dirty="0">
                <a:ea typeface="Calibri"/>
                <a:cs typeface="Times New Roman"/>
              </a:rPr>
              <a:t>szeretné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Prosíte </a:t>
            </a:r>
            <a:r>
              <a:rPr lang="sk-SK" dirty="0">
                <a:ea typeface="Calibri"/>
                <a:cs typeface="Times New Roman"/>
              </a:rPr>
              <a:t>si to s cestovinami?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Tésztával </a:t>
            </a:r>
            <a:r>
              <a:rPr lang="sk-SK" dirty="0">
                <a:ea typeface="Calibri"/>
                <a:cs typeface="Times New Roman"/>
              </a:rPr>
              <a:t>szeretné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Prosíte </a:t>
            </a:r>
            <a:r>
              <a:rPr lang="sk-SK" dirty="0">
                <a:ea typeface="Calibri"/>
                <a:cs typeface="Times New Roman"/>
              </a:rPr>
              <a:t>si to so zemiakmi?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Burgonyával </a:t>
            </a:r>
            <a:r>
              <a:rPr lang="sk-SK" dirty="0">
                <a:ea typeface="Calibri"/>
                <a:cs typeface="Times New Roman"/>
              </a:rPr>
              <a:t>szeretné?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To mi nechutí.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nem ízlik nekem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Jedlo </a:t>
            </a:r>
            <a:r>
              <a:rPr lang="sk-SK" dirty="0">
                <a:ea typeface="Calibri"/>
                <a:cs typeface="Times New Roman"/>
              </a:rPr>
              <a:t>je studené.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ennivaló hideg.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 </a:t>
            </a:r>
            <a:r>
              <a:rPr lang="sk-SK" dirty="0">
                <a:ea typeface="Calibri"/>
                <a:cs typeface="Times New Roman"/>
              </a:rPr>
              <a:t>som si neobjednal(a).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ezt rendeltem.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/>
              <a:t>!</a:t>
            </a:r>
            <a:r>
              <a:rPr lang="hu-HU" sz="2400" dirty="0" smtClean="0"/>
              <a:t>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600" dirty="0" smtClean="0"/>
              <a:t>Dal(a) </a:t>
            </a:r>
            <a:r>
              <a:rPr lang="hu-HU" sz="2600" dirty="0" err="1" smtClean="0"/>
              <a:t>by</a:t>
            </a:r>
            <a:r>
              <a:rPr lang="hu-HU" sz="2600" dirty="0" smtClean="0"/>
              <a:t> som </a:t>
            </a:r>
            <a:r>
              <a:rPr lang="hu-HU" sz="2600" dirty="0" err="1" smtClean="0"/>
              <a:t>si</a:t>
            </a:r>
            <a:r>
              <a:rPr lang="hu-HU" sz="2600" dirty="0" smtClean="0"/>
              <a:t> </a:t>
            </a:r>
            <a:r>
              <a:rPr lang="hu-HU" sz="2600" dirty="0" err="1" smtClean="0"/>
              <a:t>minerálnu</a:t>
            </a:r>
            <a:r>
              <a:rPr lang="hu-HU" sz="2600" dirty="0" smtClean="0"/>
              <a:t> </a:t>
            </a:r>
            <a:r>
              <a:rPr lang="hu-HU" sz="2600" dirty="0" err="1" smtClean="0"/>
              <a:t>vodu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……………………………………………….. .</a:t>
            </a:r>
          </a:p>
          <a:p>
            <a:endParaRPr lang="hu-HU" sz="2600" dirty="0"/>
          </a:p>
          <a:p>
            <a:r>
              <a:rPr lang="hu-HU" sz="2600" dirty="0" err="1" smtClean="0"/>
              <a:t>Prosím</a:t>
            </a:r>
            <a:r>
              <a:rPr lang="hu-HU" sz="2600" dirty="0" smtClean="0"/>
              <a:t> </a:t>
            </a:r>
            <a:r>
              <a:rPr lang="hu-HU" sz="2600" dirty="0" err="1" smtClean="0"/>
              <a:t>si</a:t>
            </a:r>
            <a:r>
              <a:rPr lang="hu-HU" sz="2600" dirty="0" smtClean="0"/>
              <a:t> pohár </a:t>
            </a:r>
            <a:r>
              <a:rPr lang="hu-HU" sz="2600" dirty="0" err="1" smtClean="0"/>
              <a:t>vody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……………………………… .</a:t>
            </a:r>
          </a:p>
          <a:p>
            <a:endParaRPr lang="hu-HU" sz="2600" dirty="0"/>
          </a:p>
          <a:p>
            <a:r>
              <a:rPr lang="hu-HU" sz="2600" dirty="0" err="1" smtClean="0"/>
              <a:t>Pijem</a:t>
            </a:r>
            <a:r>
              <a:rPr lang="hu-HU" sz="2600" dirty="0" smtClean="0"/>
              <a:t> </a:t>
            </a:r>
            <a:r>
              <a:rPr lang="hu-HU" sz="2600" dirty="0" err="1" smtClean="0"/>
              <a:t>vodu</a:t>
            </a:r>
            <a:r>
              <a:rPr lang="hu-HU" sz="2600" dirty="0" smtClean="0"/>
              <a:t> s </a:t>
            </a:r>
            <a:r>
              <a:rPr lang="hu-HU" sz="2600" dirty="0" err="1" smtClean="0"/>
              <a:t>ľadom</a:t>
            </a:r>
            <a:r>
              <a:rPr lang="hu-HU" sz="2600" dirty="0" smtClean="0"/>
              <a:t>.</a:t>
            </a:r>
          </a:p>
          <a:p>
            <a:r>
              <a:rPr lang="hu-HU" sz="2600" dirty="0" smtClean="0"/>
              <a:t>…………………………… 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Prosím</a:t>
            </a:r>
            <a:r>
              <a:rPr lang="hu-HU" sz="2400" dirty="0" smtClean="0"/>
              <a:t> </a:t>
            </a:r>
            <a:r>
              <a:rPr lang="hu-HU" sz="2400" dirty="0" err="1" smtClean="0"/>
              <a:t>si</a:t>
            </a:r>
            <a:r>
              <a:rPr lang="hu-HU" sz="2400" dirty="0" smtClean="0"/>
              <a:t> </a:t>
            </a:r>
            <a:r>
              <a:rPr lang="hu-HU" sz="2400" dirty="0" err="1" smtClean="0"/>
              <a:t>kávu</a:t>
            </a:r>
            <a:r>
              <a:rPr lang="hu-HU" sz="2400" dirty="0" smtClean="0"/>
              <a:t> s </a:t>
            </a:r>
            <a:r>
              <a:rPr lang="hu-HU" sz="2400" dirty="0" err="1" smtClean="0"/>
              <a:t>mliekom</a:t>
            </a:r>
            <a:r>
              <a:rPr lang="hu-HU" sz="2400" dirty="0" smtClean="0"/>
              <a:t> a s cukrom.</a:t>
            </a:r>
          </a:p>
          <a:p>
            <a:r>
              <a:rPr lang="hu-HU" sz="2400" dirty="0" smtClean="0"/>
              <a:t>…………………………………………………..… .</a:t>
            </a:r>
          </a:p>
          <a:p>
            <a:endParaRPr lang="hu-HU" sz="2400" dirty="0"/>
          </a:p>
          <a:p>
            <a:r>
              <a:rPr lang="hu-HU" sz="2400" dirty="0" err="1" smtClean="0"/>
              <a:t>Máš</a:t>
            </a:r>
            <a:r>
              <a:rPr lang="hu-HU" sz="2400" dirty="0" smtClean="0"/>
              <a:t> rád/</a:t>
            </a:r>
            <a:r>
              <a:rPr lang="hu-HU" sz="2400" dirty="0" err="1" smtClean="0"/>
              <a:t>rada</a:t>
            </a:r>
            <a:r>
              <a:rPr lang="hu-HU" sz="2400" dirty="0" smtClean="0"/>
              <a:t> </a:t>
            </a:r>
            <a:r>
              <a:rPr lang="hu-HU" sz="2400" dirty="0" err="1" smtClean="0"/>
              <a:t>mäso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……………………………. .</a:t>
            </a:r>
          </a:p>
          <a:p>
            <a:endParaRPr lang="hu-HU" sz="2400" dirty="0"/>
          </a:p>
          <a:p>
            <a:r>
              <a:rPr lang="hu-HU" sz="2400" dirty="0" err="1" smtClean="0"/>
              <a:t>Radšej</a:t>
            </a:r>
            <a:r>
              <a:rPr lang="hu-HU" sz="2400" dirty="0" smtClean="0"/>
              <a:t> mám </a:t>
            </a:r>
            <a:r>
              <a:rPr lang="hu-HU" sz="2400" dirty="0" err="1" smtClean="0"/>
              <a:t>bezmäsité</a:t>
            </a:r>
            <a:r>
              <a:rPr lang="hu-HU" sz="2400" dirty="0" smtClean="0"/>
              <a:t> </a:t>
            </a:r>
            <a:r>
              <a:rPr lang="hu-HU" sz="2400" dirty="0" err="1" smtClean="0"/>
              <a:t>jedlá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………………………………………….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3200" dirty="0" err="1" smtClean="0"/>
              <a:t>Nápoje</a:t>
            </a:r>
            <a:r>
              <a:rPr lang="hu-HU" sz="3200" dirty="0" smtClean="0"/>
              <a:t> </a:t>
            </a:r>
            <a:r>
              <a:rPr lang="hu-HU" sz="3200" dirty="0" err="1" smtClean="0"/>
              <a:t>-Italok</a:t>
            </a:r>
            <a:endParaRPr lang="hu-HU" sz="32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Pijem čaj.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teát iszom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Pijem </a:t>
            </a:r>
            <a:r>
              <a:rPr lang="sk-SK" dirty="0">
                <a:ea typeface="Calibri"/>
                <a:cs typeface="Times New Roman"/>
              </a:rPr>
              <a:t>kávu.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(Én) </a:t>
            </a:r>
            <a:r>
              <a:rPr lang="sk-SK" dirty="0">
                <a:ea typeface="Calibri"/>
                <a:cs typeface="Times New Roman"/>
              </a:rPr>
              <a:t>kávét iszom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Pijem </a:t>
            </a:r>
            <a:r>
              <a:rPr lang="sk-SK" dirty="0">
                <a:ea typeface="Calibri"/>
                <a:cs typeface="Times New Roman"/>
              </a:rPr>
              <a:t>minerálnu vodu.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(Én) </a:t>
            </a:r>
            <a:r>
              <a:rPr lang="sk-SK" dirty="0">
                <a:ea typeface="Calibri"/>
                <a:cs typeface="Times New Roman"/>
              </a:rPr>
              <a:t>ásványvizet iszom.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 </a:t>
            </a:r>
            <a:r>
              <a:rPr lang="hu-HU" sz="2400" dirty="0" err="1" smtClean="0"/>
              <a:t>celou</a:t>
            </a:r>
            <a:r>
              <a:rPr lang="hu-HU" sz="2400" dirty="0" smtClean="0"/>
              <a:t> </a:t>
            </a:r>
            <a:r>
              <a:rPr lang="hu-HU" sz="2400" dirty="0" err="1" smtClean="0"/>
              <a:t>vetou</a:t>
            </a:r>
            <a:r>
              <a:rPr lang="hu-HU" sz="2400" dirty="0" smtClean="0"/>
              <a:t>! – Válaszolj egész mondattal!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Dáš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si zeleninovú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misu? 	..................................................... 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Kérsz zöldségtálat? </a:t>
            </a:r>
            <a:r>
              <a:rPr lang="sk-SK" sz="2000" dirty="0">
                <a:solidFill>
                  <a:prstClr val="black"/>
                </a:solidFill>
                <a:cs typeface="Times New Roman"/>
              </a:rPr>
              <a:t>	</a:t>
            </a:r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	..................................................... .</a:t>
            </a: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r>
              <a:rPr lang="hu-HU" sz="2000" dirty="0" err="1"/>
              <a:t>M</a:t>
            </a:r>
            <a:r>
              <a:rPr lang="hu-HU" sz="2000" dirty="0" err="1" smtClean="0"/>
              <a:t>áš</a:t>
            </a:r>
            <a:r>
              <a:rPr lang="hu-HU" sz="2000" dirty="0" smtClean="0"/>
              <a:t> </a:t>
            </a:r>
            <a:r>
              <a:rPr lang="hu-HU" sz="2000" dirty="0" err="1" smtClean="0"/>
              <a:t>príbor</a:t>
            </a:r>
            <a:r>
              <a:rPr lang="hu-HU" sz="2000" dirty="0" smtClean="0"/>
              <a:t>? 			…………..…………………………………….. .</a:t>
            </a:r>
          </a:p>
          <a:p>
            <a:r>
              <a:rPr lang="hu-HU" sz="2000" dirty="0" smtClean="0"/>
              <a:t>Van evőeszközöd?		…………………...……………………………. .</a:t>
            </a:r>
          </a:p>
          <a:p>
            <a:endParaRPr lang="hu-HU" sz="2000" dirty="0"/>
          </a:p>
          <a:p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ste</a:t>
            </a:r>
            <a:r>
              <a:rPr lang="hu-HU" sz="2000" dirty="0" smtClean="0"/>
              <a:t> </a:t>
            </a:r>
            <a:r>
              <a:rPr lang="hu-HU" sz="2000" dirty="0" err="1" smtClean="0"/>
              <a:t>si</a:t>
            </a:r>
            <a:r>
              <a:rPr lang="hu-HU" sz="2000" dirty="0" smtClean="0"/>
              <a:t> </a:t>
            </a:r>
            <a:r>
              <a:rPr lang="hu-HU" sz="2000" dirty="0" err="1" smtClean="0"/>
              <a:t>objednali</a:t>
            </a:r>
            <a:r>
              <a:rPr lang="hu-HU" sz="2000" dirty="0" smtClean="0"/>
              <a:t>? 		…………………………………………………. .</a:t>
            </a:r>
          </a:p>
          <a:p>
            <a:r>
              <a:rPr lang="hu-HU" sz="2000" dirty="0" smtClean="0"/>
              <a:t>Ezt tetszett rendelni? 		………….……………………………………… .</a:t>
            </a:r>
          </a:p>
          <a:p>
            <a:endParaRPr lang="hu-H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celou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vetou</a:t>
            </a:r>
            <a:r>
              <a:rPr lang="hu-HU" sz="2400" dirty="0" smtClean="0">
                <a:solidFill>
                  <a:prstClr val="black"/>
                </a:solidFill>
              </a:rPr>
              <a:t>! </a:t>
            </a:r>
            <a:r>
              <a:rPr lang="hu-HU" sz="2400" dirty="0">
                <a:solidFill>
                  <a:prstClr val="black"/>
                </a:solidFill>
              </a:rPr>
              <a:t>– </a:t>
            </a:r>
            <a:r>
              <a:rPr lang="hu-HU" sz="2400" dirty="0" smtClean="0">
                <a:solidFill>
                  <a:prstClr val="black"/>
                </a:solidFill>
              </a:rPr>
              <a:t>Válaszolj </a:t>
            </a:r>
            <a:r>
              <a:rPr lang="hu-HU" sz="2400" dirty="0">
                <a:solidFill>
                  <a:prstClr val="black"/>
                </a:solidFill>
              </a:rPr>
              <a:t>egész </a:t>
            </a:r>
            <a:r>
              <a:rPr lang="hu-HU" sz="2400" dirty="0" smtClean="0">
                <a:solidFill>
                  <a:prstClr val="black"/>
                </a:solidFill>
              </a:rPr>
              <a:t>mondattal!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Dal / dala by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si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si čaj s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citrónom? 	............................................... 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Szeretnél egy teát citrommal? 		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hu-HU" sz="2000" dirty="0" err="1" smtClean="0"/>
              <a:t>Prosíte</a:t>
            </a:r>
            <a:r>
              <a:rPr lang="hu-HU" sz="2000" dirty="0" smtClean="0"/>
              <a:t> </a:t>
            </a:r>
            <a:r>
              <a:rPr lang="hu-HU" sz="2000" dirty="0" err="1" smtClean="0"/>
              <a:t>si</a:t>
            </a:r>
            <a:r>
              <a:rPr lang="hu-HU" sz="2000" dirty="0" smtClean="0"/>
              <a:t> </a:t>
            </a:r>
            <a:r>
              <a:rPr lang="hu-HU" sz="2000" dirty="0" err="1" smtClean="0"/>
              <a:t>to</a:t>
            </a:r>
            <a:r>
              <a:rPr lang="hu-HU" sz="2000" dirty="0" smtClean="0"/>
              <a:t> </a:t>
            </a:r>
            <a:r>
              <a:rPr lang="hu-HU" sz="2000" dirty="0" err="1" smtClean="0"/>
              <a:t>studené</a:t>
            </a:r>
            <a:r>
              <a:rPr lang="hu-HU" sz="2000" dirty="0" smtClean="0"/>
              <a:t>? 			….………………………………………… .</a:t>
            </a:r>
          </a:p>
          <a:p>
            <a:r>
              <a:rPr lang="hu-HU" sz="2000" dirty="0" smtClean="0"/>
              <a:t>Hidegen kéri? 				……………………………………………. .</a:t>
            </a:r>
          </a:p>
          <a:p>
            <a:endParaRPr lang="hu-HU" sz="2000" dirty="0"/>
          </a:p>
          <a:p>
            <a:r>
              <a:rPr lang="hu-HU" sz="2000" dirty="0" err="1" smtClean="0"/>
              <a:t>Nechýba</a:t>
            </a:r>
            <a:r>
              <a:rPr lang="hu-HU" sz="2000" dirty="0" smtClean="0"/>
              <a:t> ti </a:t>
            </a:r>
            <a:r>
              <a:rPr lang="hu-HU" sz="2000" dirty="0" err="1" smtClean="0"/>
              <a:t>vidlička</a:t>
            </a:r>
            <a:r>
              <a:rPr lang="hu-HU" sz="2000" dirty="0" smtClean="0"/>
              <a:t>? 			……………………………………………. .</a:t>
            </a:r>
          </a:p>
          <a:p>
            <a:r>
              <a:rPr lang="hu-HU" sz="2000" dirty="0" smtClean="0"/>
              <a:t>Nem hiányzik a villád? 			………..………………………………….. .</a:t>
            </a:r>
            <a:endParaRPr lang="hu-H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3200" dirty="0" err="1" smtClean="0">
                <a:solidFill>
                  <a:prstClr val="black"/>
                </a:solidFill>
              </a:rPr>
              <a:t>Nápoje</a:t>
            </a:r>
            <a:r>
              <a:rPr lang="hu-HU" sz="3200" dirty="0" smtClean="0">
                <a:solidFill>
                  <a:prstClr val="black"/>
                </a:solidFill>
              </a:rPr>
              <a:t> - Italok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Piješ </a:t>
            </a:r>
            <a:r>
              <a:rPr lang="sk-SK" dirty="0">
                <a:ea typeface="Calibri"/>
                <a:cs typeface="Times New Roman"/>
              </a:rPr>
              <a:t>čaj s citrónom?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Iszol </a:t>
            </a:r>
            <a:r>
              <a:rPr lang="sk-SK" dirty="0">
                <a:ea typeface="Calibri"/>
                <a:cs typeface="Times New Roman"/>
              </a:rPr>
              <a:t>teát citrommal?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Piješ </a:t>
            </a:r>
            <a:r>
              <a:rPr lang="sk-SK" dirty="0">
                <a:ea typeface="Calibri"/>
                <a:cs typeface="Times New Roman"/>
              </a:rPr>
              <a:t>kávu s cukrom?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Iszol </a:t>
            </a:r>
            <a:r>
              <a:rPr lang="sk-SK" dirty="0">
                <a:ea typeface="Calibri"/>
                <a:cs typeface="Times New Roman"/>
              </a:rPr>
              <a:t>kávét cukorral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Piješ </a:t>
            </a:r>
            <a:r>
              <a:rPr lang="sk-SK" dirty="0">
                <a:ea typeface="Calibri"/>
                <a:cs typeface="Times New Roman"/>
              </a:rPr>
              <a:t>vodu s ľadom?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Iszol </a:t>
            </a:r>
            <a:r>
              <a:rPr lang="sk-SK" dirty="0">
                <a:ea typeface="Calibri"/>
                <a:cs typeface="Times New Roman"/>
              </a:rPr>
              <a:t>vizet jéggel?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3200" dirty="0" err="1" smtClean="0">
                <a:solidFill>
                  <a:prstClr val="black"/>
                </a:solidFill>
              </a:rPr>
              <a:t>Nápoje</a:t>
            </a:r>
            <a:r>
              <a:rPr lang="hu-HU" sz="3200" dirty="0" smtClean="0">
                <a:solidFill>
                  <a:prstClr val="black"/>
                </a:solidFill>
              </a:rPr>
              <a:t> - Italok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Tu </a:t>
            </a:r>
            <a:r>
              <a:rPr lang="sk-SK" dirty="0">
                <a:ea typeface="Calibri"/>
                <a:cs typeface="Times New Roman"/>
              </a:rPr>
              <a:t>je nejaká párty.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Itt </a:t>
            </a:r>
            <a:r>
              <a:rPr lang="sk-SK" dirty="0">
                <a:ea typeface="Calibri"/>
                <a:cs typeface="Times New Roman"/>
              </a:rPr>
              <a:t>egy buli van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Ľudia </a:t>
            </a:r>
            <a:r>
              <a:rPr lang="sk-SK" dirty="0">
                <a:ea typeface="Calibri"/>
                <a:cs typeface="Times New Roman"/>
              </a:rPr>
              <a:t>pijú šampanské.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emberek pezsgőt isznak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r>
              <a:rPr lang="sk-SK" dirty="0" smtClean="0">
                <a:ea typeface="Calibri"/>
                <a:cs typeface="Times New Roman"/>
              </a:rPr>
              <a:t>Ľudia </a:t>
            </a:r>
            <a:r>
              <a:rPr lang="sk-SK" dirty="0">
                <a:ea typeface="Calibri"/>
                <a:cs typeface="Times New Roman"/>
              </a:rPr>
              <a:t>pijú víno a pivo. 	</a:t>
            </a:r>
            <a:endParaRPr lang="sk-SK" dirty="0" smtClean="0">
              <a:ea typeface="Calibri"/>
              <a:cs typeface="Times New Roman"/>
            </a:endParaRPr>
          </a:p>
          <a:p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emberek bort és sört isznak. 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3200" dirty="0" err="1" smtClean="0">
                <a:solidFill>
                  <a:prstClr val="black"/>
                </a:solidFill>
              </a:rPr>
              <a:t>Nápoje</a:t>
            </a:r>
            <a:r>
              <a:rPr lang="hu-HU" sz="3200" dirty="0" smtClean="0">
                <a:solidFill>
                  <a:prstClr val="black"/>
                </a:solidFill>
              </a:rPr>
              <a:t> - Italok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Piješ </a:t>
            </a:r>
            <a:r>
              <a:rPr lang="sk-SK" dirty="0">
                <a:ea typeface="Calibri"/>
                <a:cs typeface="Times New Roman"/>
              </a:rPr>
              <a:t>alkohol?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Iszol </a:t>
            </a:r>
            <a:r>
              <a:rPr lang="sk-SK" dirty="0">
                <a:ea typeface="Calibri"/>
                <a:cs typeface="Times New Roman"/>
              </a:rPr>
              <a:t>alkoholt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 </a:t>
            </a:r>
            <a:r>
              <a:rPr lang="sk-SK" dirty="0">
                <a:ea typeface="Calibri"/>
                <a:cs typeface="Times New Roman"/>
              </a:rPr>
              <a:t>rád / rada šampanské.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szeretem a pezsgőt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Nemám </a:t>
            </a:r>
            <a:r>
              <a:rPr lang="sk-SK" dirty="0">
                <a:ea typeface="Calibri"/>
                <a:cs typeface="Times New Roman"/>
              </a:rPr>
              <a:t>rád / rada pivo.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szeretem a sört.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3200" dirty="0" err="1" smtClean="0">
                <a:solidFill>
                  <a:prstClr val="black"/>
                </a:solidFill>
              </a:rPr>
              <a:t>Nápoje</a:t>
            </a:r>
            <a:r>
              <a:rPr lang="hu-HU" sz="3200" dirty="0" smtClean="0">
                <a:solidFill>
                  <a:prstClr val="black"/>
                </a:solidFill>
              </a:rPr>
              <a:t> - Italok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Bábätko má rado mlieko.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baba szereti a tejet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Dieťa </a:t>
            </a:r>
            <a:r>
              <a:rPr lang="sk-SK" dirty="0">
                <a:ea typeface="Calibri"/>
                <a:cs typeface="Times New Roman"/>
              </a:rPr>
              <a:t>má rado kakao.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gyermek szereti a kakaót.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Žena </a:t>
            </a:r>
            <a:r>
              <a:rPr lang="sk-SK" dirty="0">
                <a:ea typeface="Calibri"/>
                <a:cs typeface="Times New Roman"/>
              </a:rPr>
              <a:t>má rada pomarančovú šťavu.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hölgy szereti a narancslét.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- A </a:t>
            </a:r>
            <a:r>
              <a:rPr lang="hu-HU" sz="2400" dirty="0">
                <a:solidFill>
                  <a:prstClr val="black"/>
                </a:solidFill>
              </a:rPr>
              <a:t>vendéglőben 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Je ten stôl voľný?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Szabad </a:t>
            </a:r>
            <a:r>
              <a:rPr lang="sk-SK" dirty="0">
                <a:ea typeface="Calibri"/>
                <a:cs typeface="Times New Roman"/>
              </a:rPr>
              <a:t>ez az asztal?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 </a:t>
            </a:r>
            <a:r>
              <a:rPr lang="sk-SK" dirty="0">
                <a:ea typeface="Calibri"/>
                <a:cs typeface="Times New Roman"/>
              </a:rPr>
              <a:t>si jedálny lístok.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Kérek </a:t>
            </a:r>
            <a:r>
              <a:rPr lang="sk-SK" dirty="0">
                <a:ea typeface="Calibri"/>
                <a:cs typeface="Times New Roman"/>
              </a:rPr>
              <a:t>szépen egy étlapot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Čo </a:t>
            </a:r>
            <a:r>
              <a:rPr lang="sk-SK" dirty="0">
                <a:ea typeface="Calibri"/>
                <a:cs typeface="Times New Roman"/>
              </a:rPr>
              <a:t>mi môžete odporučiť?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Mit </a:t>
            </a:r>
            <a:r>
              <a:rPr lang="sk-SK" dirty="0">
                <a:ea typeface="Calibri"/>
                <a:cs typeface="Times New Roman"/>
              </a:rPr>
              <a:t>tud ajánlani?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Rád by som si dal </a:t>
            </a:r>
            <a:r>
              <a:rPr lang="sk-SK" dirty="0" smtClean="0">
                <a:ea typeface="Calibri"/>
                <a:cs typeface="Times New Roman"/>
              </a:rPr>
              <a:t>čaj.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</a:t>
            </a:r>
            <a:r>
              <a:rPr lang="sk-SK" dirty="0" smtClean="0">
                <a:ea typeface="Calibri"/>
                <a:cs typeface="Times New Roman"/>
              </a:rPr>
              <a:t>teát.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 </a:t>
            </a:r>
            <a:r>
              <a:rPr lang="sk-SK" dirty="0">
                <a:ea typeface="Calibri"/>
                <a:cs typeface="Times New Roman"/>
              </a:rPr>
              <a:t>si minerálnu vodu.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ásványvizet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 </a:t>
            </a:r>
            <a:r>
              <a:rPr lang="sk-SK" dirty="0">
                <a:ea typeface="Calibri"/>
                <a:cs typeface="Times New Roman"/>
              </a:rPr>
              <a:t>si pomarančovú šťavu.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narancslét.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reštaurácii</a:t>
            </a:r>
            <a:r>
              <a:rPr lang="hu-HU" sz="2400" dirty="0">
                <a:solidFill>
                  <a:prstClr val="black"/>
                </a:solidFill>
              </a:rPr>
              <a:t> - A vendéglőben 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 </a:t>
            </a:r>
            <a:r>
              <a:rPr lang="sk-SK" dirty="0">
                <a:ea typeface="Calibri"/>
                <a:cs typeface="Times New Roman"/>
              </a:rPr>
              <a:t>si kávu.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kávét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Prosím </a:t>
            </a:r>
            <a:r>
              <a:rPr lang="sk-SK" dirty="0">
                <a:ea typeface="Calibri"/>
                <a:cs typeface="Times New Roman"/>
              </a:rPr>
              <a:t>si kávu s mliekom.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kávét tejjel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 </a:t>
            </a:r>
            <a:r>
              <a:rPr lang="sk-SK" dirty="0">
                <a:ea typeface="Calibri"/>
                <a:cs typeface="Times New Roman"/>
              </a:rPr>
              <a:t>cukrom, prosím.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Cukorral</a:t>
            </a:r>
            <a:r>
              <a:rPr lang="sk-SK" dirty="0">
                <a:ea typeface="Calibri"/>
                <a:cs typeface="Times New Roman"/>
              </a:rPr>
              <a:t>, kérem.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267</Words>
  <Application>Microsoft Office PowerPoint</Application>
  <PresentationFormat>Prezentácia na obrazovke (4:3)</PresentationFormat>
  <Paragraphs>218</Paragraphs>
  <Slides>23</Slides>
  <Notes>23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Office-téma</vt:lpstr>
      <vt:lpstr>Prezentácia programu PowerPoint</vt:lpstr>
      <vt:lpstr>Nápoje -Italok</vt:lpstr>
      <vt:lpstr>Nápoje - Italok</vt:lpstr>
      <vt:lpstr>Nápoje - Italok</vt:lpstr>
      <vt:lpstr>Nápoje - Italok</vt:lpstr>
      <vt:lpstr>Nápoje - Italok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V reštaurácii - A vendéglőben </vt:lpstr>
      <vt:lpstr>Prelož! – Fordítsd le!</vt:lpstr>
      <vt:lpstr>Prelož! – Fordítsd le!</vt:lpstr>
      <vt:lpstr>Odpovedz celou vetou! – Válaszolj egész mondattal!</vt:lpstr>
      <vt:lpstr>Odpovedz celou vetou! – Válaszolj egész mondattal!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15</cp:revision>
  <cp:lastPrinted>2014-01-31T07:16:01Z</cp:lastPrinted>
  <dcterms:created xsi:type="dcterms:W3CDTF">2013-03-28T07:15:55Z</dcterms:created>
  <dcterms:modified xsi:type="dcterms:W3CDTF">2014-01-31T07:16:42Z</dcterms:modified>
</cp:coreProperties>
</file>