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1" r:id="rId17"/>
    <p:sldId id="271" r:id="rId18"/>
    <p:sldId id="272" r:id="rId19"/>
    <p:sldId id="282" r:id="rId20"/>
    <p:sldId id="273" r:id="rId21"/>
    <p:sldId id="274" r:id="rId22"/>
    <p:sldId id="275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16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19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objasnenie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skutkového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stavu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tényállás tisztázása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nutná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obrana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jogos </a:t>
            </a:r>
            <a:r>
              <a:rPr lang="hu-HU" sz="2400" dirty="0">
                <a:solidFill>
                  <a:prstClr val="black"/>
                </a:solidFill>
              </a:rPr>
              <a:t>védelem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obhajovanie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práv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účastníka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az </a:t>
            </a:r>
            <a:r>
              <a:rPr lang="hu-HU" sz="2400" dirty="0">
                <a:solidFill>
                  <a:prstClr val="black"/>
                </a:solidFill>
              </a:rPr>
              <a:t>ügyfél érdekeinek </a:t>
            </a:r>
            <a:r>
              <a:rPr lang="hu-HU" sz="2400" dirty="0" smtClean="0">
                <a:solidFill>
                  <a:prstClr val="black"/>
                </a:solidFill>
              </a:rPr>
              <a:t>védelme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odkladný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účinok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halasztó </a:t>
            </a:r>
            <a:r>
              <a:rPr lang="hu-HU" sz="2400" dirty="0">
                <a:solidFill>
                  <a:prstClr val="black"/>
                </a:solidFill>
              </a:rPr>
              <a:t>hatály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odoprieť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výpoveď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megtagani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smtClean="0">
                <a:solidFill>
                  <a:prstClr val="black"/>
                </a:solidFill>
              </a:rPr>
              <a:t>vallomástételt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odpor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proti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rozkazu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kifogással </a:t>
            </a:r>
            <a:r>
              <a:rPr lang="hu-HU" sz="2400" dirty="0">
                <a:solidFill>
                  <a:prstClr val="black"/>
                </a:solidFill>
              </a:rPr>
              <a:t>élni a határozat ellen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odvolateľ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f</a:t>
            </a:r>
            <a:r>
              <a:rPr lang="hu-HU" sz="2400" dirty="0" smtClean="0">
                <a:solidFill>
                  <a:prstClr val="black"/>
                </a:solidFill>
              </a:rPr>
              <a:t>ellebbező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orgán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príslušný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veci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rozhodnúť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döntési </a:t>
            </a:r>
            <a:r>
              <a:rPr lang="hu-HU" sz="2400" dirty="0">
                <a:solidFill>
                  <a:prstClr val="black"/>
                </a:solidFill>
              </a:rPr>
              <a:t>jogkörrel rendelkező szerv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Dovolili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nazeranie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spisov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 .  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 smtClean="0"/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Na </a:t>
            </a:r>
            <a:r>
              <a:rPr lang="hu-HU" sz="2400" dirty="0" err="1" smtClean="0">
                <a:solidFill>
                  <a:prstClr val="black"/>
                </a:solidFill>
              </a:rPr>
              <a:t>odstránenie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nedostatku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týždeň</a:t>
            </a:r>
            <a:r>
              <a:rPr lang="hu-HU" sz="2400" dirty="0" smtClean="0">
                <a:solidFill>
                  <a:prstClr val="black"/>
                </a:solidFill>
              </a:rPr>
              <a:t>.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</a:t>
            </a:r>
            <a:r>
              <a:rPr lang="hu-HU" sz="2400" dirty="0" smtClean="0">
                <a:solidFill>
                  <a:prstClr val="black"/>
                </a:solidFill>
              </a:rPr>
              <a:t>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Podali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návrh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začatie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konania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vedomí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trestných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následkov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nepravdivého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čestného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vyhlásenia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……………………………………………………….. .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</a:t>
            </a:r>
            <a:r>
              <a:rPr lang="hu-HU" sz="2400" dirty="0" smtClean="0">
                <a:solidFill>
                  <a:prstClr val="black"/>
                </a:solidFill>
              </a:rPr>
              <a:t>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napadli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rozhodnutie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n</a:t>
            </a:r>
            <a:r>
              <a:rPr lang="hu-HU" sz="2400" dirty="0" err="1" smtClean="0">
                <a:solidFill>
                  <a:prstClr val="black"/>
                </a:solidFill>
              </a:rPr>
              <a:t>emajú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právny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nárok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…………………..…………… 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2716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Odpovedz</a:t>
            </a:r>
            <a:r>
              <a:rPr lang="hu-HU" sz="2400" dirty="0" smtClean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Prečo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nedostavili</a:t>
            </a:r>
            <a:r>
              <a:rPr lang="hu-HU" sz="2400" dirty="0" smtClean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prejednanie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Miért mulasztotta el </a:t>
            </a:r>
            <a:r>
              <a:rPr lang="hu-HU" sz="2400" dirty="0">
                <a:solidFill>
                  <a:prstClr val="black"/>
                </a:solidFill>
              </a:rPr>
              <a:t>a </a:t>
            </a:r>
            <a:r>
              <a:rPr lang="hu-HU" sz="2400" dirty="0" smtClean="0">
                <a:solidFill>
                  <a:prstClr val="black"/>
                </a:solidFill>
              </a:rPr>
              <a:t>megjelenést a tárgyaláson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Podali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odpor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proti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rozkazu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</a:t>
            </a:r>
            <a:r>
              <a:rPr lang="hu-HU" sz="2400" dirty="0" smtClean="0">
                <a:solidFill>
                  <a:prstClr val="black"/>
                </a:solidFill>
              </a:rPr>
              <a:t>ifogással élt </a:t>
            </a:r>
            <a:r>
              <a:rPr lang="hu-HU" sz="2400" dirty="0">
                <a:solidFill>
                  <a:prstClr val="black"/>
                </a:solidFill>
              </a:rPr>
              <a:t>a határozat </a:t>
            </a:r>
            <a:r>
              <a:rPr lang="hu-HU" sz="2400" dirty="0" smtClean="0">
                <a:solidFill>
                  <a:prstClr val="black"/>
                </a:solidFill>
              </a:rPr>
              <a:t>ellen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Máte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nárok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náhradu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škody</a:t>
            </a:r>
            <a:r>
              <a:rPr lang="hu-HU" sz="2400" dirty="0" smtClean="0">
                <a:solidFill>
                  <a:prstClr val="black"/>
                </a:solidFill>
              </a:rPr>
              <a:t>? 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Benyújthatja kártérítési igényét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</a:p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2716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spisový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materiál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i</a:t>
            </a:r>
            <a:r>
              <a:rPr lang="hu-HU" sz="2400" dirty="0" smtClean="0">
                <a:solidFill>
                  <a:prstClr val="black"/>
                </a:solidFill>
              </a:rPr>
              <a:t>ratanyag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námietka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neopodstatnená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tiltakozás, óvás megalapozatlan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odvolateľ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fellebbező</a:t>
            </a:r>
          </a:p>
          <a:p>
            <a:r>
              <a:rPr lang="hu-HU" sz="2400" dirty="0" smtClean="0"/>
              <a:t>…………………………………………………………… .</a:t>
            </a:r>
          </a:p>
          <a:p>
            <a:r>
              <a:rPr lang="hu-HU" sz="2400" dirty="0" smtClean="0"/>
              <a:t>…………………………………………………………… .</a:t>
            </a:r>
          </a:p>
          <a:p>
            <a:endParaRPr lang="hu-HU" sz="2400" dirty="0"/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nutná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obrana</a:t>
            </a:r>
            <a:r>
              <a:rPr lang="hu-HU" sz="24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jogos </a:t>
            </a:r>
            <a:r>
              <a:rPr lang="hu-HU" sz="2400" dirty="0" smtClean="0">
                <a:solidFill>
                  <a:prstClr val="black"/>
                </a:solidFill>
              </a:rPr>
              <a:t>védelem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škodlivý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následok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káros következmény</a:t>
            </a:r>
          </a:p>
          <a:p>
            <a:r>
              <a:rPr lang="hu-HU" sz="2600" dirty="0" smtClean="0"/>
              <a:t>…………………………………………………………….. .</a:t>
            </a:r>
          </a:p>
          <a:p>
            <a:r>
              <a:rPr lang="hu-HU" sz="2600" dirty="0" smtClean="0"/>
              <a:t>……………………………………………………………..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napomenutie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r</a:t>
            </a:r>
            <a:r>
              <a:rPr lang="hu-HU" sz="2600" dirty="0" smtClean="0">
                <a:solidFill>
                  <a:prstClr val="black"/>
                </a:solidFill>
              </a:rPr>
              <a:t>endreutasítás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spisový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materiál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iratanyag</a:t>
            </a:r>
          </a:p>
          <a:p>
            <a:r>
              <a:rPr lang="hu-HU" sz="2600" dirty="0" smtClean="0"/>
              <a:t>……………………………………………………… .</a:t>
            </a:r>
          </a:p>
          <a:p>
            <a:r>
              <a:rPr lang="hu-HU" sz="2600" dirty="0" smtClean="0"/>
              <a:t>……………………………………………………… .</a:t>
            </a:r>
          </a:p>
          <a:p>
            <a:endParaRPr lang="hu-HU" sz="2600" dirty="0" smtClean="0"/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odkladný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účinok</a:t>
            </a:r>
            <a:r>
              <a:rPr lang="hu-HU" sz="2600" dirty="0">
                <a:solidFill>
                  <a:prstClr val="black"/>
                </a:solidFill>
              </a:rPr>
              <a:t>  </a:t>
            </a: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halasztó </a:t>
            </a:r>
            <a:r>
              <a:rPr lang="hu-HU" sz="2600" dirty="0" smtClean="0">
                <a:solidFill>
                  <a:prstClr val="black"/>
                </a:solidFill>
              </a:rPr>
              <a:t>hatály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err="1"/>
          </a:p>
          <a:p>
            <a:pPr marL="0" indent="0">
              <a:buNone/>
            </a:pPr>
            <a:r>
              <a:rPr lang="hu-HU" dirty="0" smtClean="0"/>
              <a:t>			</a:t>
            </a:r>
            <a:r>
              <a:rPr lang="hu-HU" dirty="0" err="1" smtClean="0"/>
              <a:t>Situačné</a:t>
            </a:r>
            <a:r>
              <a:rPr lang="hu-HU" dirty="0" smtClean="0"/>
              <a:t> </a:t>
            </a:r>
            <a:r>
              <a:rPr lang="hu-HU" dirty="0" err="1" smtClean="0"/>
              <a:t>hry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     Helyzetgyakorlatok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námietka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predpojatosti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elfogultsági indítvány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napadnúť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rozhodnutie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megtámadni </a:t>
            </a:r>
            <a:r>
              <a:rPr lang="hu-HU" sz="2400" dirty="0">
                <a:solidFill>
                  <a:prstClr val="black"/>
                </a:solidFill>
              </a:rPr>
              <a:t>a határozatot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napomenutie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r</a:t>
            </a:r>
            <a:r>
              <a:rPr lang="hu-HU" sz="2400" dirty="0" smtClean="0">
                <a:solidFill>
                  <a:prstClr val="black"/>
                </a:solidFill>
              </a:rPr>
              <a:t>endreutasítás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nariadiť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ústne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pojednávanie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tárgyalást </a:t>
            </a:r>
            <a:r>
              <a:rPr lang="hu-HU" sz="2400" dirty="0">
                <a:solidFill>
                  <a:prstClr val="black"/>
                </a:solidFill>
              </a:rPr>
              <a:t>elrendelni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právny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nárok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j</a:t>
            </a:r>
            <a:r>
              <a:rPr lang="hu-HU" sz="2400" dirty="0" smtClean="0">
                <a:solidFill>
                  <a:prstClr val="black"/>
                </a:solidFill>
              </a:rPr>
              <a:t>ogigény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nárok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náhradu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škody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kártérítési </a:t>
            </a:r>
            <a:r>
              <a:rPr lang="hu-HU" sz="2400" dirty="0">
                <a:solidFill>
                  <a:prstClr val="black"/>
                </a:solidFill>
              </a:rPr>
              <a:t>igény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škodlivý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následok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káros következmény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návrh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začatie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konania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magánindítvány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som </a:t>
            </a:r>
            <a:r>
              <a:rPr lang="hu-HU" sz="2400" dirty="0" err="1">
                <a:solidFill>
                  <a:prstClr val="black"/>
                </a:solidFill>
              </a:rPr>
              <a:t>si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vedomý</a:t>
            </a:r>
            <a:r>
              <a:rPr lang="hu-HU" sz="2400" dirty="0">
                <a:solidFill>
                  <a:prstClr val="black"/>
                </a:solidFill>
              </a:rPr>
              <a:t>(á) </a:t>
            </a:r>
            <a:r>
              <a:rPr lang="hu-HU" sz="2400" dirty="0" err="1">
                <a:solidFill>
                  <a:prstClr val="black"/>
                </a:solidFill>
              </a:rPr>
              <a:t>trestných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následkov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büntetőjogi felelősségem tudatában </a:t>
            </a:r>
            <a:r>
              <a:rPr lang="hu-HU" sz="2400" dirty="0" smtClean="0">
                <a:solidFill>
                  <a:prstClr val="black"/>
                </a:solidFill>
              </a:rPr>
              <a:t>vagyok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nepravdivé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čestné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vyhlásenie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hamis eskütétel</a:t>
            </a:r>
            <a:endParaRPr lang="hu-HU" sz="2400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nazeranie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spisov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iratokba </a:t>
            </a:r>
            <a:r>
              <a:rPr lang="hu-HU" sz="2400" dirty="0">
                <a:solidFill>
                  <a:prstClr val="black"/>
                </a:solidFill>
              </a:rPr>
              <a:t>való </a:t>
            </a:r>
            <a:r>
              <a:rPr lang="hu-HU" sz="2400" dirty="0" smtClean="0">
                <a:solidFill>
                  <a:prstClr val="black"/>
                </a:solidFill>
              </a:rPr>
              <a:t>betekintés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nečinnosť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orgánu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szerv hallgatása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Právne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múdrosti</a:t>
            </a:r>
            <a:r>
              <a:rPr lang="hu-HU" sz="2800" dirty="0">
                <a:solidFill>
                  <a:prstClr val="black"/>
                </a:solidFill>
              </a:rPr>
              <a:t> – Jogi okosságok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odstránenie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nedostatku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h</a:t>
            </a:r>
            <a:r>
              <a:rPr lang="hu-HU" sz="2400" dirty="0" smtClean="0">
                <a:solidFill>
                  <a:prstClr val="black"/>
                </a:solidFill>
              </a:rPr>
              <a:t>iánypótlás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nedostaviť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prejednanie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elmulasztani </a:t>
            </a:r>
            <a:r>
              <a:rPr lang="hu-HU" sz="2400" dirty="0">
                <a:solidFill>
                  <a:prstClr val="black"/>
                </a:solidFill>
              </a:rPr>
              <a:t>a megjelenést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403</Words>
  <Application>Microsoft Office PowerPoint</Application>
  <PresentationFormat>Diavetítés a képernyőre (4:3 oldalarány)</PresentationFormat>
  <Paragraphs>202</Paragraphs>
  <Slides>25</Slides>
  <Notes>25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25</vt:i4>
      </vt:variant>
    </vt:vector>
  </HeadingPairs>
  <TitlesOfParts>
    <vt:vector size="26" baseType="lpstr">
      <vt:lpstr>Office-téma</vt:lpstr>
      <vt:lpstr>PowerPoint bemutató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Právne múdrosti – Jogi okosságok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Odpovedz! – Válaszolj!</vt:lpstr>
      <vt:lpstr>Utvor vety! – Alkoss mondatokat!</vt:lpstr>
      <vt:lpstr>Utvor vety! – Alkoss mondatokat!</vt:lpstr>
      <vt:lpstr>Utvor vety! – Alkoss mondatokat!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15</cp:revision>
  <dcterms:created xsi:type="dcterms:W3CDTF">2013-03-28T07:15:55Z</dcterms:created>
  <dcterms:modified xsi:type="dcterms:W3CDTF">2014-01-13T14:59:19Z</dcterms:modified>
</cp:coreProperties>
</file>