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Farby</a:t>
            </a:r>
            <a:r>
              <a:rPr lang="hu-HU" sz="2800" dirty="0">
                <a:solidFill>
                  <a:prstClr val="black"/>
                </a:solidFill>
              </a:rPr>
              <a:t> - </a:t>
            </a:r>
            <a:r>
              <a:rPr lang="hu-HU" sz="2800" dirty="0" smtClean="0">
                <a:solidFill>
                  <a:prstClr val="black"/>
                </a:solidFill>
              </a:rPr>
              <a:t>Színek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Zem je hnedá.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föld barna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Mrak </a:t>
            </a:r>
            <a:r>
              <a:rPr lang="sk-SK" dirty="0">
                <a:ea typeface="Calibri"/>
                <a:cs typeface="Times New Roman"/>
              </a:rPr>
              <a:t>je sivý.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felhő szürke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Pneumatiky </a:t>
            </a:r>
            <a:r>
              <a:rPr lang="sk-SK" dirty="0">
                <a:ea typeface="Calibri"/>
                <a:cs typeface="Times New Roman"/>
              </a:rPr>
              <a:t>sú čierne.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kerekek feketék.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Farby</a:t>
            </a:r>
            <a:r>
              <a:rPr lang="hu-HU" sz="2800" dirty="0">
                <a:solidFill>
                  <a:prstClr val="black"/>
                </a:solidFill>
              </a:rPr>
              <a:t> - </a:t>
            </a:r>
            <a:r>
              <a:rPr lang="hu-HU" sz="2800" dirty="0" smtClean="0">
                <a:solidFill>
                  <a:prstClr val="black"/>
                </a:solidFill>
              </a:rPr>
              <a:t>Színek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Akú </a:t>
            </a:r>
            <a:r>
              <a:rPr lang="sk-SK" dirty="0">
                <a:ea typeface="Calibri"/>
                <a:cs typeface="Times New Roman"/>
              </a:rPr>
              <a:t>farbu má sneh? Bielu.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színű a hó? Fehér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Akú </a:t>
            </a:r>
            <a:r>
              <a:rPr lang="sk-SK" dirty="0">
                <a:ea typeface="Calibri"/>
                <a:cs typeface="Times New Roman"/>
              </a:rPr>
              <a:t>farbu má slnko? Žltú.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színű a nap? Sárga.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Akú </a:t>
            </a:r>
            <a:r>
              <a:rPr lang="sk-SK" dirty="0">
                <a:ea typeface="Calibri"/>
                <a:cs typeface="Times New Roman"/>
              </a:rPr>
              <a:t>farbu má pomaranč? Oranžovú.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színű a narancs? Narancssárga.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Farby</a:t>
            </a:r>
            <a:r>
              <a:rPr lang="hu-HU" sz="2800" dirty="0">
                <a:solidFill>
                  <a:prstClr val="black"/>
                </a:solidFill>
              </a:rPr>
              <a:t> - </a:t>
            </a:r>
            <a:r>
              <a:rPr lang="hu-HU" sz="2800" dirty="0" smtClean="0">
                <a:solidFill>
                  <a:prstClr val="black"/>
                </a:solidFill>
              </a:rPr>
              <a:t>Színek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Akú farbu má čerešňa? Červenú.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színű a cseresznye? Piros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Akú </a:t>
            </a:r>
            <a:r>
              <a:rPr lang="sk-SK" dirty="0">
                <a:ea typeface="Calibri"/>
                <a:cs typeface="Times New Roman"/>
              </a:rPr>
              <a:t>farbu má obloha? Modrú.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színű az ég? Kék.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Akú </a:t>
            </a:r>
            <a:r>
              <a:rPr lang="sk-SK" dirty="0">
                <a:ea typeface="Calibri"/>
                <a:cs typeface="Times New Roman"/>
              </a:rPr>
              <a:t>farbu má tráva? Zelenú.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színű a fű? Zöld.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Farby</a:t>
            </a:r>
            <a:r>
              <a:rPr lang="hu-HU" sz="2800" dirty="0">
                <a:solidFill>
                  <a:prstClr val="black"/>
                </a:solidFill>
              </a:rPr>
              <a:t> - </a:t>
            </a:r>
            <a:r>
              <a:rPr lang="hu-HU" sz="2800" dirty="0" smtClean="0">
                <a:solidFill>
                  <a:prstClr val="black"/>
                </a:solidFill>
              </a:rPr>
              <a:t>Színek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Akú farbu má zem? Hnedú.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színű a föld? Barna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Akú </a:t>
            </a:r>
            <a:r>
              <a:rPr lang="sk-SK" dirty="0">
                <a:ea typeface="Calibri"/>
                <a:cs typeface="Times New Roman"/>
              </a:rPr>
              <a:t>farbu má oblak? Sivú.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színű a felhő? Szürke.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Akú </a:t>
            </a:r>
            <a:r>
              <a:rPr lang="sk-SK" dirty="0">
                <a:ea typeface="Calibri"/>
                <a:cs typeface="Times New Roman"/>
              </a:rPr>
              <a:t>farbu majú pneumatiky? Čiernu.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színűek a kerekek? Feketék.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/>
              <a:t>R</a:t>
            </a:r>
            <a:r>
              <a:rPr lang="hu-HU" sz="2800" dirty="0" err="1" smtClean="0"/>
              <a:t>očné</a:t>
            </a:r>
            <a:r>
              <a:rPr lang="hu-HU" sz="2800" dirty="0" smtClean="0"/>
              <a:t> </a:t>
            </a:r>
            <a:r>
              <a:rPr lang="hu-HU" sz="2800" dirty="0" err="1" smtClean="0"/>
              <a:t>obdobia</a:t>
            </a:r>
            <a:r>
              <a:rPr lang="hu-HU" sz="2800" dirty="0"/>
              <a:t> </a:t>
            </a:r>
            <a:r>
              <a:rPr lang="hu-HU" sz="2800" dirty="0" smtClean="0"/>
              <a:t>- Évszakok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Jar</a:t>
            </a:r>
            <a:r>
              <a:rPr lang="hu-HU" sz="2400" dirty="0"/>
              <a:t>, </a:t>
            </a:r>
            <a:r>
              <a:rPr lang="hu-HU" sz="2400" dirty="0" err="1"/>
              <a:t>leto</a:t>
            </a:r>
            <a:r>
              <a:rPr lang="hu-HU" sz="2400" dirty="0"/>
              <a:t>, 	</a:t>
            </a:r>
            <a:endParaRPr lang="hu-HU" sz="2400" dirty="0" smtClean="0"/>
          </a:p>
          <a:p>
            <a:r>
              <a:rPr lang="hu-HU" sz="2400" dirty="0" smtClean="0"/>
              <a:t>tavasz</a:t>
            </a:r>
            <a:r>
              <a:rPr lang="hu-HU" sz="2400" dirty="0"/>
              <a:t>, nyár, 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 smtClean="0"/>
              <a:t>jeseň</a:t>
            </a:r>
            <a:r>
              <a:rPr lang="hu-HU" sz="2400" dirty="0" smtClean="0"/>
              <a:t> </a:t>
            </a:r>
            <a:r>
              <a:rPr lang="hu-HU" sz="2400" dirty="0"/>
              <a:t>a </a:t>
            </a:r>
            <a:r>
              <a:rPr lang="hu-HU" sz="2400" dirty="0" err="1"/>
              <a:t>zima</a:t>
            </a:r>
            <a:r>
              <a:rPr lang="hu-HU" sz="2400" dirty="0"/>
              <a:t>. 	</a:t>
            </a:r>
            <a:endParaRPr lang="hu-HU" sz="2400" dirty="0" smtClean="0"/>
          </a:p>
          <a:p>
            <a:r>
              <a:rPr lang="hu-HU" sz="2400" dirty="0" smtClean="0"/>
              <a:t>ősz </a:t>
            </a:r>
            <a:r>
              <a:rPr lang="hu-HU" sz="2400" dirty="0"/>
              <a:t>és tél</a:t>
            </a:r>
            <a:r>
              <a:rPr lang="hu-HU" sz="2400" dirty="0" smtClean="0"/>
              <a:t>.</a:t>
            </a:r>
          </a:p>
          <a:p>
            <a:endParaRPr lang="hu-HU" sz="2400" dirty="0"/>
          </a:p>
          <a:p>
            <a:r>
              <a:rPr lang="hu-HU" sz="2400" dirty="0" smtClean="0"/>
              <a:t>Leto</a:t>
            </a:r>
            <a:r>
              <a:rPr lang="hu-HU" sz="2400" dirty="0" smtClean="0">
                <a:solidFill>
                  <a:srgbClr val="FF0000"/>
                </a:solidFill>
              </a:rPr>
              <a:t> </a:t>
            </a:r>
            <a:r>
              <a:rPr lang="hu-HU" sz="2400" dirty="0" err="1"/>
              <a:t>je</a:t>
            </a:r>
            <a:r>
              <a:rPr lang="hu-HU" sz="2400" dirty="0"/>
              <a:t> </a:t>
            </a:r>
            <a:r>
              <a:rPr lang="hu-HU" sz="2400" dirty="0" err="1"/>
              <a:t>horúce</a:t>
            </a:r>
            <a:r>
              <a:rPr lang="hu-HU" sz="2400" dirty="0"/>
              <a:t>. 	</a:t>
            </a:r>
            <a:endParaRPr lang="hu-HU" sz="2400" dirty="0" smtClean="0"/>
          </a:p>
          <a:p>
            <a:r>
              <a:rPr lang="hu-HU" sz="2400" dirty="0" smtClean="0"/>
              <a:t>A </a:t>
            </a:r>
            <a:r>
              <a:rPr lang="hu-HU" sz="2400" dirty="0"/>
              <a:t>nyár forró.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R</a:t>
            </a:r>
            <a:r>
              <a:rPr lang="hu-HU" sz="2800" dirty="0" err="1" smtClean="0">
                <a:solidFill>
                  <a:prstClr val="black"/>
                </a:solidFill>
              </a:rPr>
              <a:t>očné</a:t>
            </a:r>
            <a:r>
              <a:rPr lang="hu-HU" sz="2800" dirty="0" smtClean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obdobia</a:t>
            </a:r>
            <a:r>
              <a:rPr lang="hu-HU" sz="2800" dirty="0">
                <a:solidFill>
                  <a:prstClr val="black"/>
                </a:solidFill>
              </a:rPr>
              <a:t> - </a:t>
            </a:r>
            <a:r>
              <a:rPr lang="hu-HU" sz="2800" dirty="0" smtClean="0">
                <a:solidFill>
                  <a:prstClr val="black"/>
                </a:solidFill>
              </a:rPr>
              <a:t>Évszakok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ea typeface="Calibri"/>
                <a:cs typeface="Times New Roman"/>
              </a:rPr>
              <a:t>V </a:t>
            </a:r>
            <a:r>
              <a:rPr lang="sk-SK" sz="2400" dirty="0">
                <a:ea typeface="Calibri"/>
                <a:cs typeface="Times New Roman"/>
              </a:rPr>
              <a:t>lete svieti slnko. 	</a:t>
            </a:r>
            <a:endParaRPr lang="sk-SK" sz="2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ea typeface="Calibri"/>
                <a:cs typeface="Times New Roman"/>
              </a:rPr>
              <a:t>Nyáron </a:t>
            </a:r>
            <a:r>
              <a:rPr lang="sk-SK" sz="2400" dirty="0">
                <a:ea typeface="Calibri"/>
                <a:cs typeface="Times New Roman"/>
              </a:rPr>
              <a:t>süt a nap</a:t>
            </a:r>
            <a:r>
              <a:rPr lang="sk-SK" sz="2400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2400" dirty="0" smtClean="0">
                <a:ea typeface="Calibri"/>
                <a:cs typeface="Times New Roman"/>
              </a:rPr>
              <a:t> </a:t>
            </a:r>
            <a:endParaRPr lang="sk-SK" sz="2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ea typeface="Calibri"/>
                <a:cs typeface="Times New Roman"/>
              </a:rPr>
              <a:t>V </a:t>
            </a:r>
            <a:r>
              <a:rPr lang="sk-SK" sz="2400" dirty="0">
                <a:ea typeface="Calibri"/>
                <a:cs typeface="Times New Roman"/>
              </a:rPr>
              <a:t>lete sa radi chodíme prechádzať. 	</a:t>
            </a:r>
            <a:endParaRPr lang="sk-SK" sz="2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ea typeface="Calibri"/>
                <a:cs typeface="Times New Roman"/>
              </a:rPr>
              <a:t>Nyáron </a:t>
            </a:r>
            <a:r>
              <a:rPr lang="sk-SK" sz="2400" dirty="0">
                <a:ea typeface="Calibri"/>
                <a:cs typeface="Times New Roman"/>
              </a:rPr>
              <a:t>szeretünk sétálni.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R</a:t>
            </a:r>
            <a:r>
              <a:rPr lang="hu-HU" sz="2800" dirty="0" err="1" smtClean="0">
                <a:solidFill>
                  <a:prstClr val="black"/>
                </a:solidFill>
              </a:rPr>
              <a:t>očné</a:t>
            </a:r>
            <a:r>
              <a:rPr lang="hu-HU" sz="2800" dirty="0" smtClean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obdobia</a:t>
            </a:r>
            <a:r>
              <a:rPr lang="hu-HU" sz="2800" dirty="0">
                <a:solidFill>
                  <a:prstClr val="black"/>
                </a:solidFill>
              </a:rPr>
              <a:t> - </a:t>
            </a:r>
            <a:r>
              <a:rPr lang="hu-HU" sz="2800" dirty="0" smtClean="0">
                <a:solidFill>
                  <a:prstClr val="black"/>
                </a:solidFill>
              </a:rPr>
              <a:t>Évszakok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teplo.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Meleg </a:t>
            </a:r>
            <a:r>
              <a:rPr lang="sk-SK" dirty="0">
                <a:ea typeface="Calibri"/>
                <a:cs typeface="Times New Roman"/>
              </a:rPr>
              <a:t>van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slnečno.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Napos </a:t>
            </a:r>
            <a:r>
              <a:rPr lang="sk-SK" dirty="0">
                <a:ea typeface="Calibri"/>
                <a:cs typeface="Times New Roman"/>
              </a:rPr>
              <a:t>idő van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jasno.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Derült </a:t>
            </a:r>
            <a:r>
              <a:rPr lang="sk-SK" dirty="0">
                <a:ea typeface="Calibri"/>
                <a:cs typeface="Times New Roman"/>
              </a:rPr>
              <a:t>idő van.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R</a:t>
            </a:r>
            <a:r>
              <a:rPr lang="hu-HU" sz="2800" dirty="0" err="1" smtClean="0">
                <a:solidFill>
                  <a:prstClr val="black"/>
                </a:solidFill>
              </a:rPr>
              <a:t>očné</a:t>
            </a:r>
            <a:r>
              <a:rPr lang="hu-HU" sz="2800" dirty="0" smtClean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obdobia</a:t>
            </a:r>
            <a:r>
              <a:rPr lang="hu-HU" sz="2800" dirty="0">
                <a:solidFill>
                  <a:prstClr val="black"/>
                </a:solidFill>
              </a:rPr>
              <a:t> - </a:t>
            </a:r>
            <a:r>
              <a:rPr lang="hu-HU" sz="2800" dirty="0" smtClean="0">
                <a:solidFill>
                  <a:prstClr val="black"/>
                </a:solidFill>
              </a:rPr>
              <a:t>Évszakok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Zima </a:t>
            </a:r>
            <a:r>
              <a:rPr lang="sk-SK" dirty="0">
                <a:ea typeface="Calibri"/>
                <a:cs typeface="Times New Roman"/>
              </a:rPr>
              <a:t>je chladná.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tél hideg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 </a:t>
            </a:r>
            <a:r>
              <a:rPr lang="sk-SK" dirty="0">
                <a:ea typeface="Calibri"/>
                <a:cs typeface="Times New Roman"/>
              </a:rPr>
              <a:t>zime sneží alebo prší.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Télen </a:t>
            </a:r>
            <a:r>
              <a:rPr lang="sk-SK" dirty="0">
                <a:ea typeface="Calibri"/>
                <a:cs typeface="Times New Roman"/>
              </a:rPr>
              <a:t>havazik, vagy az eső esik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 </a:t>
            </a:r>
            <a:r>
              <a:rPr lang="sk-SK" dirty="0">
                <a:ea typeface="Calibri"/>
                <a:cs typeface="Times New Roman"/>
              </a:rPr>
              <a:t>zime radi zostávame doma.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Télen </a:t>
            </a:r>
            <a:r>
              <a:rPr lang="sk-SK" dirty="0">
                <a:ea typeface="Calibri"/>
                <a:cs typeface="Times New Roman"/>
              </a:rPr>
              <a:t>szívesen maradunk otthon.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Počasie</a:t>
            </a:r>
            <a:r>
              <a:rPr lang="hu-HU" sz="2400" dirty="0" smtClean="0"/>
              <a:t> - Időjárás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chladno.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Hideg </a:t>
            </a:r>
            <a:r>
              <a:rPr lang="sk-SK" dirty="0">
                <a:ea typeface="Calibri"/>
                <a:cs typeface="Times New Roman"/>
              </a:rPr>
              <a:t>van.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Prší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Esik (az eső).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Fúka </a:t>
            </a:r>
            <a:r>
              <a:rPr lang="sk-SK" dirty="0">
                <a:ea typeface="Calibri"/>
                <a:cs typeface="Times New Roman"/>
              </a:rPr>
              <a:t>vietor.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Szeles </a:t>
            </a:r>
            <a:r>
              <a:rPr lang="sk-SK" dirty="0">
                <a:ea typeface="Calibri"/>
                <a:cs typeface="Times New Roman"/>
              </a:rPr>
              <a:t>idő van.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Počasie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smtClean="0">
                <a:solidFill>
                  <a:prstClr val="black"/>
                </a:solidFill>
              </a:rPr>
              <a:t>Időjárás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Aké </a:t>
            </a:r>
            <a:r>
              <a:rPr lang="sk-SK" dirty="0">
                <a:ea typeface="Calibri"/>
                <a:cs typeface="Times New Roman"/>
              </a:rPr>
              <a:t>je dnes počasie?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Milyen </a:t>
            </a:r>
            <a:r>
              <a:rPr lang="sk-SK" dirty="0">
                <a:ea typeface="Calibri"/>
                <a:cs typeface="Times New Roman"/>
              </a:rPr>
              <a:t>ma az idő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Dnes </a:t>
            </a:r>
            <a:r>
              <a:rPr lang="sk-SK" dirty="0">
                <a:ea typeface="Calibri"/>
                <a:cs typeface="Times New Roman"/>
              </a:rPr>
              <a:t>je chladno.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Ma </a:t>
            </a:r>
            <a:r>
              <a:rPr lang="sk-SK" dirty="0">
                <a:ea typeface="Calibri"/>
                <a:cs typeface="Times New Roman"/>
              </a:rPr>
              <a:t>hideg van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Dnes </a:t>
            </a:r>
            <a:r>
              <a:rPr lang="sk-SK" dirty="0">
                <a:ea typeface="Calibri"/>
                <a:cs typeface="Times New Roman"/>
              </a:rPr>
              <a:t>je teplo.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Ma </a:t>
            </a:r>
            <a:r>
              <a:rPr lang="sk-SK" dirty="0">
                <a:ea typeface="Calibri"/>
                <a:cs typeface="Times New Roman"/>
              </a:rPr>
              <a:t>meleg van.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Činnosti</a:t>
            </a:r>
            <a:r>
              <a:rPr lang="hu-HU" sz="2800" dirty="0" smtClean="0"/>
              <a:t> - Tevékenységek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Čo robí Marta?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Mit </a:t>
            </a:r>
            <a:r>
              <a:rPr lang="sk-SK" dirty="0">
                <a:ea typeface="Calibri"/>
                <a:cs typeface="Times New Roman"/>
              </a:rPr>
              <a:t>csinál </a:t>
            </a:r>
            <a:r>
              <a:rPr lang="sk-SK" dirty="0" smtClean="0">
                <a:ea typeface="Calibri"/>
                <a:cs typeface="Times New Roman"/>
              </a:rPr>
              <a:t>Márta</a:t>
            </a:r>
            <a:r>
              <a:rPr lang="sk-SK" dirty="0">
                <a:ea typeface="Calibri"/>
                <a:cs typeface="Times New Roman"/>
              </a:rPr>
              <a:t>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Pracuje </a:t>
            </a:r>
            <a:r>
              <a:rPr lang="sk-SK" dirty="0">
                <a:ea typeface="Calibri"/>
                <a:cs typeface="Times New Roman"/>
              </a:rPr>
              <a:t>v kancelárii.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irodában dolgozik.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Pracuje </a:t>
            </a:r>
            <a:r>
              <a:rPr lang="sk-SK" dirty="0">
                <a:ea typeface="Calibri"/>
                <a:cs typeface="Times New Roman"/>
              </a:rPr>
              <a:t>s počítačom.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Számítógépen </a:t>
            </a:r>
            <a:r>
              <a:rPr lang="sk-SK" dirty="0">
                <a:ea typeface="Calibri"/>
                <a:cs typeface="Times New Roman"/>
              </a:rPr>
              <a:t>dolgozik.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Počasie</a:t>
            </a:r>
            <a:r>
              <a:rPr lang="hu-HU" sz="2400" dirty="0">
                <a:solidFill>
                  <a:prstClr val="black"/>
                </a:solidFill>
              </a:rPr>
              <a:t> - </a:t>
            </a:r>
            <a:r>
              <a:rPr lang="hu-HU" sz="2400" dirty="0" smtClean="0">
                <a:solidFill>
                  <a:prstClr val="black"/>
                </a:solidFill>
              </a:rPr>
              <a:t>Időjárás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r>
              <a:rPr lang="hu-HU" sz="2400" dirty="0" err="1" smtClean="0"/>
              <a:t>Popŕchava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Szemereg (az eső).</a:t>
            </a:r>
          </a:p>
          <a:p>
            <a:endParaRPr lang="hu-HU" sz="2400" dirty="0" smtClean="0"/>
          </a:p>
          <a:p>
            <a:r>
              <a:rPr lang="hu-HU" sz="2400" dirty="0" err="1" smtClean="0"/>
              <a:t>Mrzne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Fagy.</a:t>
            </a:r>
          </a:p>
          <a:p>
            <a:endParaRPr lang="hu-HU" sz="2400" dirty="0"/>
          </a:p>
          <a:p>
            <a:r>
              <a:rPr lang="hu-HU" sz="2400" dirty="0" err="1" smtClean="0"/>
              <a:t>Sneží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Havazik. Hull a hó.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Prelož</a:t>
            </a:r>
            <a:r>
              <a:rPr lang="hu-HU" sz="2800" dirty="0"/>
              <a:t>!</a:t>
            </a:r>
            <a:r>
              <a:rPr lang="hu-HU" sz="2800" dirty="0" smtClean="0"/>
              <a:t> – </a:t>
            </a:r>
            <a:r>
              <a:rPr lang="hu-HU" sz="2800" dirty="0"/>
              <a:t>F</a:t>
            </a:r>
            <a:r>
              <a:rPr lang="hu-HU" sz="2800" dirty="0" smtClean="0"/>
              <a:t>ordítsd le!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Akú</a:t>
            </a:r>
            <a:r>
              <a:rPr lang="hu-HU" sz="2400" dirty="0" smtClean="0"/>
              <a:t> </a:t>
            </a:r>
            <a:r>
              <a:rPr lang="hu-HU" sz="2400" dirty="0" err="1" smtClean="0"/>
              <a:t>farbu</a:t>
            </a:r>
            <a:r>
              <a:rPr lang="hu-HU" sz="2400" dirty="0" smtClean="0">
                <a:solidFill>
                  <a:srgbClr val="FF0000"/>
                </a:solidFill>
              </a:rPr>
              <a:t> </a:t>
            </a:r>
            <a:r>
              <a:rPr lang="hu-HU" sz="2400" dirty="0" err="1" smtClean="0"/>
              <a:t>má</a:t>
            </a:r>
            <a:r>
              <a:rPr lang="hu-HU" sz="2400" dirty="0" smtClean="0"/>
              <a:t> </a:t>
            </a:r>
            <a:r>
              <a:rPr lang="hu-HU" sz="2400" dirty="0" err="1" smtClean="0"/>
              <a:t>auto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……………………………?</a:t>
            </a:r>
          </a:p>
          <a:p>
            <a:endParaRPr lang="hu-HU" sz="2400" dirty="0"/>
          </a:p>
          <a:p>
            <a:r>
              <a:rPr lang="hu-HU" sz="2400" dirty="0" err="1" smtClean="0"/>
              <a:t>Citrón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žltý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…………………. .</a:t>
            </a:r>
          </a:p>
          <a:p>
            <a:endParaRPr lang="hu-HU" sz="2400" dirty="0"/>
          </a:p>
          <a:p>
            <a:r>
              <a:rPr lang="hu-HU" sz="2400" dirty="0" smtClean="0"/>
              <a:t>Paprika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červená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 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Prelož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 smtClean="0">
                <a:solidFill>
                  <a:prstClr val="black"/>
                </a:solidFill>
              </a:rPr>
              <a:t>vety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F</a:t>
            </a:r>
            <a:r>
              <a:rPr lang="hu-HU" sz="2800" dirty="0" smtClean="0">
                <a:solidFill>
                  <a:prstClr val="black"/>
                </a:solidFill>
              </a:rPr>
              <a:t>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smtClean="0"/>
              <a:t>Marta </a:t>
            </a:r>
            <a:r>
              <a:rPr lang="hu-HU" sz="2400" dirty="0" err="1" smtClean="0"/>
              <a:t>pracuje</a:t>
            </a:r>
            <a:r>
              <a:rPr lang="hu-HU" sz="2400" dirty="0" smtClean="0"/>
              <a:t> v </a:t>
            </a:r>
            <a:r>
              <a:rPr lang="hu-HU" sz="2400" dirty="0" err="1" smtClean="0"/>
              <a:t>kancelárii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…………………………………….. .</a:t>
            </a:r>
          </a:p>
          <a:p>
            <a:endParaRPr lang="hu-HU" sz="2400" dirty="0"/>
          </a:p>
          <a:p>
            <a:r>
              <a:rPr lang="hu-HU" sz="2400" dirty="0" err="1" smtClean="0"/>
              <a:t>Čo</a:t>
            </a:r>
            <a:r>
              <a:rPr lang="hu-HU" sz="2400" dirty="0" smtClean="0"/>
              <a:t> </a:t>
            </a:r>
            <a:r>
              <a:rPr lang="hu-HU" sz="2400" dirty="0" err="1" smtClean="0"/>
              <a:t>robí</a:t>
            </a:r>
            <a:r>
              <a:rPr lang="hu-HU" sz="2400" dirty="0" smtClean="0"/>
              <a:t> Peter?</a:t>
            </a:r>
          </a:p>
          <a:p>
            <a:r>
              <a:rPr lang="hu-HU" sz="2400" dirty="0" smtClean="0"/>
              <a:t>…………………..?</a:t>
            </a:r>
          </a:p>
          <a:p>
            <a:endParaRPr lang="hu-HU" sz="2400" dirty="0"/>
          </a:p>
          <a:p>
            <a:r>
              <a:rPr lang="hu-HU" sz="2400" dirty="0" smtClean="0"/>
              <a:t>Peter </a:t>
            </a:r>
            <a:r>
              <a:rPr lang="hu-HU" sz="2400" dirty="0" err="1" smtClean="0"/>
              <a:t>je</a:t>
            </a:r>
            <a:r>
              <a:rPr lang="hu-HU" sz="2400" dirty="0" smtClean="0"/>
              <a:t> v </a:t>
            </a:r>
            <a:r>
              <a:rPr lang="hu-HU" sz="2400" dirty="0" err="1" smtClean="0"/>
              <a:t>kaviarni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…………………………. .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/>
              <a:t>!</a:t>
            </a:r>
            <a:r>
              <a:rPr lang="hu-HU" sz="2400" dirty="0" smtClean="0"/>
              <a:t>– Válaszolj!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Kto</a:t>
            </a:r>
            <a:r>
              <a:rPr lang="hu-HU" sz="2400" dirty="0" smtClean="0"/>
              <a:t> </a:t>
            </a:r>
            <a:r>
              <a:rPr lang="hu-HU" sz="2400" dirty="0" err="1" smtClean="0"/>
              <a:t>študuje</a:t>
            </a:r>
            <a:r>
              <a:rPr lang="hu-HU" sz="2400" dirty="0" smtClean="0"/>
              <a:t> na </a:t>
            </a:r>
            <a:r>
              <a:rPr lang="hu-HU" sz="2400" dirty="0" err="1" smtClean="0"/>
              <a:t>univerzite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……………………………………………… .</a:t>
            </a:r>
          </a:p>
          <a:p>
            <a:endParaRPr lang="hu-HU" sz="2400" dirty="0" smtClean="0"/>
          </a:p>
          <a:p>
            <a:r>
              <a:rPr lang="hu-HU" sz="2400" dirty="0" smtClean="0"/>
              <a:t>V </a:t>
            </a:r>
            <a:r>
              <a:rPr lang="hu-HU" sz="2400" dirty="0" err="1" smtClean="0"/>
              <a:t>lete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aké</a:t>
            </a:r>
            <a:r>
              <a:rPr lang="hu-HU" sz="2400" dirty="0" smtClean="0"/>
              <a:t> </a:t>
            </a:r>
            <a:r>
              <a:rPr lang="hu-HU" sz="2400" dirty="0" err="1" smtClean="0"/>
              <a:t>počasie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……………………………………………… .</a:t>
            </a:r>
          </a:p>
          <a:p>
            <a:endParaRPr lang="hu-HU" sz="2400" dirty="0"/>
          </a:p>
          <a:p>
            <a:r>
              <a:rPr lang="hu-HU" sz="2400" dirty="0" err="1" smtClean="0"/>
              <a:t>Kedy</a:t>
            </a:r>
            <a:r>
              <a:rPr lang="hu-HU" sz="2400" dirty="0" smtClean="0"/>
              <a:t> </a:t>
            </a:r>
            <a:r>
              <a:rPr lang="hu-HU" sz="2400" dirty="0" err="1" smtClean="0"/>
              <a:t>sneží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……………………………………………… .</a:t>
            </a: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 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Činnosti</a:t>
            </a:r>
            <a:r>
              <a:rPr lang="hu-HU" sz="2800" dirty="0" smtClean="0">
                <a:solidFill>
                  <a:prstClr val="black"/>
                </a:solidFill>
              </a:rPr>
              <a:t> - Tevékenységek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je Marta?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</a:t>
            </a:r>
            <a:r>
              <a:rPr lang="sk-SK" dirty="0" smtClean="0">
                <a:ea typeface="Calibri"/>
                <a:cs typeface="Times New Roman"/>
              </a:rPr>
              <a:t>Márta</a:t>
            </a:r>
            <a:r>
              <a:rPr lang="sk-SK" dirty="0">
                <a:ea typeface="Calibri"/>
                <a:cs typeface="Times New Roman"/>
              </a:rPr>
              <a:t>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 </a:t>
            </a:r>
            <a:r>
              <a:rPr lang="sk-SK" dirty="0">
                <a:ea typeface="Calibri"/>
                <a:cs typeface="Times New Roman"/>
              </a:rPr>
              <a:t>kine.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moziban.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Pozerá </a:t>
            </a:r>
            <a:r>
              <a:rPr lang="sk-SK" dirty="0">
                <a:ea typeface="Calibri"/>
                <a:cs typeface="Times New Roman"/>
              </a:rPr>
              <a:t>sa na film.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Megnéz </a:t>
            </a:r>
            <a:r>
              <a:rPr lang="sk-SK" dirty="0">
                <a:ea typeface="Calibri"/>
                <a:cs typeface="Times New Roman"/>
              </a:rPr>
              <a:t>egy filmet.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Činnosti</a:t>
            </a:r>
            <a:r>
              <a:rPr lang="hu-HU" sz="2800" dirty="0" smtClean="0">
                <a:solidFill>
                  <a:prstClr val="black"/>
                </a:solidFill>
              </a:rPr>
              <a:t> - Tevékenységek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Čo </a:t>
            </a:r>
            <a:r>
              <a:rPr lang="sk-SK" dirty="0">
                <a:ea typeface="Calibri"/>
                <a:cs typeface="Times New Roman"/>
              </a:rPr>
              <a:t>robí Peter?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Mit </a:t>
            </a:r>
            <a:r>
              <a:rPr lang="sk-SK" dirty="0">
                <a:ea typeface="Calibri"/>
                <a:cs typeface="Times New Roman"/>
              </a:rPr>
              <a:t>csinál </a:t>
            </a:r>
            <a:r>
              <a:rPr lang="sk-SK" dirty="0" smtClean="0">
                <a:ea typeface="Calibri"/>
                <a:cs typeface="Times New Roman"/>
              </a:rPr>
              <a:t>Péter?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Študuje </a:t>
            </a:r>
            <a:r>
              <a:rPr lang="sk-SK" dirty="0">
                <a:ea typeface="Calibri"/>
                <a:cs typeface="Times New Roman"/>
              </a:rPr>
              <a:t>na univerzite.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egyetemen tanul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Študuje </a:t>
            </a:r>
            <a:r>
              <a:rPr lang="sk-SK" dirty="0">
                <a:ea typeface="Calibri"/>
                <a:cs typeface="Times New Roman"/>
              </a:rPr>
              <a:t>jazyky.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Nyelveket </a:t>
            </a:r>
            <a:r>
              <a:rPr lang="sk-SK" dirty="0">
                <a:ea typeface="Calibri"/>
                <a:cs typeface="Times New Roman"/>
              </a:rPr>
              <a:t>tanul.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Činnosti</a:t>
            </a:r>
            <a:r>
              <a:rPr lang="hu-HU" sz="2800" dirty="0" smtClean="0">
                <a:solidFill>
                  <a:prstClr val="black"/>
                </a:solidFill>
              </a:rPr>
              <a:t> - Tevékenységek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je Peter?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</a:t>
            </a:r>
            <a:r>
              <a:rPr lang="sk-SK" dirty="0" smtClean="0">
                <a:ea typeface="Calibri"/>
                <a:cs typeface="Times New Roman"/>
              </a:rPr>
              <a:t>Péter?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 </a:t>
            </a:r>
            <a:r>
              <a:rPr lang="sk-SK" dirty="0">
                <a:ea typeface="Calibri"/>
                <a:cs typeface="Times New Roman"/>
              </a:rPr>
              <a:t>kaviarni.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kávézóban.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Pije </a:t>
            </a:r>
            <a:r>
              <a:rPr lang="sk-SK" dirty="0">
                <a:ea typeface="Calibri"/>
                <a:cs typeface="Times New Roman"/>
              </a:rPr>
              <a:t>kávu.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Kávét </a:t>
            </a:r>
            <a:r>
              <a:rPr lang="sk-SK" dirty="0">
                <a:ea typeface="Calibri"/>
                <a:cs typeface="Times New Roman"/>
              </a:rPr>
              <a:t>iszik.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Činnosti</a:t>
            </a:r>
            <a:r>
              <a:rPr lang="hu-HU" sz="2800" dirty="0" smtClean="0">
                <a:solidFill>
                  <a:prstClr val="black"/>
                </a:solidFill>
              </a:rPr>
              <a:t> - Tevékenységek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Kam radi chodia?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Hova </a:t>
            </a:r>
            <a:r>
              <a:rPr lang="sk-SK" dirty="0">
                <a:ea typeface="Calibri"/>
                <a:cs typeface="Times New Roman"/>
              </a:rPr>
              <a:t>mennek szívesen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 </a:t>
            </a:r>
            <a:r>
              <a:rPr lang="sk-SK" dirty="0">
                <a:ea typeface="Calibri"/>
                <a:cs typeface="Times New Roman"/>
              </a:rPr>
              <a:t>koncert.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Koncertre.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Radi </a:t>
            </a:r>
            <a:r>
              <a:rPr lang="sk-SK" dirty="0">
                <a:ea typeface="Calibri"/>
                <a:cs typeface="Times New Roman"/>
              </a:rPr>
              <a:t>počúvajú hudbu.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Szeretnek </a:t>
            </a:r>
            <a:r>
              <a:rPr lang="sk-SK" dirty="0">
                <a:ea typeface="Calibri"/>
                <a:cs typeface="Times New Roman"/>
              </a:rPr>
              <a:t>zenét hallgatni.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Činnosti</a:t>
            </a:r>
            <a:r>
              <a:rPr lang="hu-HU" sz="2800" dirty="0" smtClean="0">
                <a:solidFill>
                  <a:prstClr val="black"/>
                </a:solidFill>
              </a:rPr>
              <a:t> - Tevékenységek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Kam </a:t>
            </a:r>
            <a:r>
              <a:rPr lang="sk-SK" dirty="0">
                <a:ea typeface="Calibri"/>
                <a:cs typeface="Times New Roman"/>
              </a:rPr>
              <a:t>nechodia radi?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Hova </a:t>
            </a:r>
            <a:r>
              <a:rPr lang="sk-SK" dirty="0">
                <a:ea typeface="Calibri"/>
                <a:cs typeface="Times New Roman"/>
              </a:rPr>
              <a:t>nem szeretnek menni?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 </a:t>
            </a:r>
            <a:r>
              <a:rPr lang="sk-SK" dirty="0">
                <a:ea typeface="Calibri"/>
                <a:cs typeface="Times New Roman"/>
              </a:rPr>
              <a:t>diskotéku.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diszkóba.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Neradi </a:t>
            </a:r>
            <a:r>
              <a:rPr lang="sk-SK" dirty="0">
                <a:ea typeface="Calibri"/>
                <a:cs typeface="Times New Roman"/>
              </a:rPr>
              <a:t>tancujú.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szeretnek táncolni.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Farby</a:t>
            </a:r>
            <a:r>
              <a:rPr lang="hu-HU" sz="2800" dirty="0" smtClean="0"/>
              <a:t> - Színek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Sneh je biely.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hó fehér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Slnko je žlté.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nap sárga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Pomaranč </a:t>
            </a:r>
            <a:r>
              <a:rPr lang="sk-SK" dirty="0">
                <a:ea typeface="Calibri"/>
                <a:cs typeface="Times New Roman"/>
              </a:rPr>
              <a:t>je oranžový.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narancs narancssárga.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Farby</a:t>
            </a:r>
            <a:r>
              <a:rPr lang="hu-HU" sz="2800" dirty="0">
                <a:solidFill>
                  <a:prstClr val="black"/>
                </a:solidFill>
              </a:rPr>
              <a:t> - </a:t>
            </a:r>
            <a:r>
              <a:rPr lang="hu-HU" sz="2800" dirty="0" smtClean="0">
                <a:solidFill>
                  <a:prstClr val="black"/>
                </a:solidFill>
              </a:rPr>
              <a:t>Színek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Čerešň</a:t>
            </a:r>
            <a:r>
              <a:rPr lang="sk-SK" dirty="0">
                <a:ea typeface="Calibri"/>
                <a:cs typeface="Times New Roman"/>
              </a:rPr>
              <a:t>a</a:t>
            </a: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je červená.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cseresznye piros.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Obloha </a:t>
            </a:r>
            <a:r>
              <a:rPr lang="sk-SK" dirty="0">
                <a:ea typeface="Calibri"/>
                <a:cs typeface="Times New Roman"/>
              </a:rPr>
              <a:t>je modrá.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ég kék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Tráva </a:t>
            </a:r>
            <a:r>
              <a:rPr lang="sk-SK" dirty="0">
                <a:ea typeface="Calibri"/>
                <a:cs typeface="Times New Roman"/>
              </a:rPr>
              <a:t>je zelená.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fű zöld.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260</Words>
  <Application>Microsoft Office PowerPoint</Application>
  <PresentationFormat>Prezentácia na obrazovke (4:3)</PresentationFormat>
  <Paragraphs>238</Paragraphs>
  <Slides>25</Slides>
  <Notes>25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25</vt:i4>
      </vt:variant>
    </vt:vector>
  </HeadingPairs>
  <TitlesOfParts>
    <vt:vector size="26" baseType="lpstr">
      <vt:lpstr>Office-téma</vt:lpstr>
      <vt:lpstr>Prezentácia programu PowerPoint</vt:lpstr>
      <vt:lpstr>Činnosti - Tevékenységek</vt:lpstr>
      <vt:lpstr>Činnosti - Tevékenységek</vt:lpstr>
      <vt:lpstr>Činnosti - Tevékenységek</vt:lpstr>
      <vt:lpstr>Činnosti - Tevékenységek</vt:lpstr>
      <vt:lpstr>Činnosti - Tevékenységek</vt:lpstr>
      <vt:lpstr>Činnosti - Tevékenységek</vt:lpstr>
      <vt:lpstr>Farby - Színek</vt:lpstr>
      <vt:lpstr>Farby - Színek</vt:lpstr>
      <vt:lpstr>Farby - Színek</vt:lpstr>
      <vt:lpstr>Farby - Színek</vt:lpstr>
      <vt:lpstr>Farby - Színek</vt:lpstr>
      <vt:lpstr>Farby - Színek</vt:lpstr>
      <vt:lpstr>Ročné obdobia - Évszakok</vt:lpstr>
      <vt:lpstr>Ročné obdobia - Évszakok</vt:lpstr>
      <vt:lpstr>Ročné obdobia - Évszakok</vt:lpstr>
      <vt:lpstr>Ročné obdobia - Évszakok</vt:lpstr>
      <vt:lpstr>Počasie - Időjárás</vt:lpstr>
      <vt:lpstr>Počasie - Időjárás</vt:lpstr>
      <vt:lpstr>Počasie - Időjárás</vt:lpstr>
      <vt:lpstr>Prelož! – Fordítsd le!</vt:lpstr>
      <vt:lpstr>Prelož vety! – Fordítsd le!</vt:lpstr>
      <vt:lpstr>Odpovedz!– Válaszolj!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15</cp:revision>
  <cp:lastPrinted>2014-01-31T07:18:27Z</cp:lastPrinted>
  <dcterms:created xsi:type="dcterms:W3CDTF">2013-03-28T07:15:55Z</dcterms:created>
  <dcterms:modified xsi:type="dcterms:W3CDTF">2014-01-31T07:19:16Z</dcterms:modified>
</cp:coreProperties>
</file>