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281" r:id="rId2"/>
    <p:sldId id="256" r:id="rId3"/>
    <p:sldId id="258" r:id="rId4"/>
    <p:sldId id="259" r:id="rId5"/>
    <p:sldId id="260" r:id="rId6"/>
    <p:sldId id="257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1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1</a:t>
            </a:fld>
            <a:endParaRPr lang="hu-HU">
              <a:solidFill>
                <a:prstClr val="black"/>
              </a:solidFill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 </a:t>
            </a:r>
            <a:r>
              <a:rPr lang="hu-HU" dirty="0" smtClean="0"/>
              <a:t>                                   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smtClean="0"/>
              <a:t>                            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239135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počítam</a:t>
            </a:r>
            <a:r>
              <a:rPr lang="hu-HU" sz="2400" dirty="0">
                <a:solidFill>
                  <a:prstClr val="black"/>
                </a:solidFill>
              </a:rPr>
              <a:t> - számolok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počítam </a:t>
            </a:r>
            <a:r>
              <a:rPr lang="sk-SK" dirty="0">
                <a:ea typeface="Calibri"/>
                <a:cs typeface="Times New Roman"/>
              </a:rPr>
              <a:t>ďalej: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é</a:t>
            </a:r>
            <a:r>
              <a:rPr lang="sk-SK" dirty="0" smtClean="0">
                <a:ea typeface="Calibri"/>
                <a:cs typeface="Times New Roman"/>
              </a:rPr>
              <a:t>n </a:t>
            </a:r>
            <a:r>
              <a:rPr lang="sk-SK" dirty="0">
                <a:ea typeface="Calibri"/>
                <a:cs typeface="Times New Roman"/>
              </a:rPr>
              <a:t>tovább számolok: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štyri</a:t>
            </a:r>
            <a:r>
              <a:rPr lang="sk-SK" dirty="0">
                <a:ea typeface="Calibri"/>
                <a:cs typeface="Times New Roman"/>
              </a:rPr>
              <a:t>, päť, šesť,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négy</a:t>
            </a:r>
            <a:r>
              <a:rPr lang="sk-SK" dirty="0">
                <a:ea typeface="Calibri"/>
                <a:cs typeface="Times New Roman"/>
              </a:rPr>
              <a:t>, öt, hat,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sedem</a:t>
            </a:r>
            <a:r>
              <a:rPr lang="sk-SK" dirty="0">
                <a:ea typeface="Calibri"/>
                <a:cs typeface="Times New Roman"/>
              </a:rPr>
              <a:t>, osem, </a:t>
            </a:r>
            <a:r>
              <a:rPr lang="sk-SK" dirty="0" smtClean="0">
                <a:ea typeface="Calibri"/>
                <a:cs typeface="Times New Roman"/>
              </a:rPr>
              <a:t>deväť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hét</a:t>
            </a:r>
            <a:r>
              <a:rPr lang="sk-SK" dirty="0">
                <a:ea typeface="Calibri"/>
                <a:cs typeface="Times New Roman"/>
              </a:rPr>
              <a:t>, nyolc, kilenc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počítam</a:t>
            </a:r>
            <a:r>
              <a:rPr lang="hu-HU" sz="2400" dirty="0">
                <a:solidFill>
                  <a:prstClr val="black"/>
                </a:solidFill>
              </a:rPr>
              <a:t> - számolok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7200" dirty="0">
                <a:ea typeface="Calibri"/>
                <a:cs typeface="Times New Roman"/>
              </a:rPr>
              <a:t>Jeden. Prvý. 	</a:t>
            </a:r>
            <a:endParaRPr lang="sk-SK" sz="72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7200" dirty="0" smtClean="0">
                <a:ea typeface="Calibri"/>
                <a:cs typeface="Times New Roman"/>
              </a:rPr>
              <a:t>Egy</a:t>
            </a:r>
            <a:r>
              <a:rPr lang="sk-SK" sz="7200" dirty="0">
                <a:ea typeface="Calibri"/>
                <a:cs typeface="Times New Roman"/>
              </a:rPr>
              <a:t>. Az első. </a:t>
            </a:r>
            <a:endParaRPr lang="sk-SK" sz="72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sz="7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7200" dirty="0" smtClean="0">
                <a:ea typeface="Calibri"/>
                <a:cs typeface="Times New Roman"/>
              </a:rPr>
              <a:t>Dva</a:t>
            </a:r>
            <a:r>
              <a:rPr lang="sk-SK" sz="7200" dirty="0">
                <a:ea typeface="Calibri"/>
                <a:cs typeface="Times New Roman"/>
              </a:rPr>
              <a:t>. Druhý. 	</a:t>
            </a:r>
            <a:endParaRPr lang="sk-SK" sz="72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7200" dirty="0" smtClean="0">
                <a:ea typeface="Calibri"/>
                <a:cs typeface="Times New Roman"/>
              </a:rPr>
              <a:t>Kettő</a:t>
            </a:r>
            <a:r>
              <a:rPr lang="sk-SK" sz="7200" dirty="0">
                <a:ea typeface="Calibri"/>
                <a:cs typeface="Times New Roman"/>
              </a:rPr>
              <a:t>. A második. </a:t>
            </a:r>
            <a:endParaRPr lang="sk-SK" sz="72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sz="72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7200" dirty="0" smtClean="0">
                <a:ea typeface="Calibri"/>
                <a:cs typeface="Times New Roman"/>
              </a:rPr>
              <a:t>Tri</a:t>
            </a:r>
            <a:r>
              <a:rPr lang="sk-SK" sz="7200" dirty="0">
                <a:ea typeface="Calibri"/>
                <a:cs typeface="Times New Roman"/>
              </a:rPr>
              <a:t>. Tretí. 	</a:t>
            </a:r>
            <a:endParaRPr lang="sk-SK" sz="72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7200" dirty="0" smtClean="0">
                <a:ea typeface="Calibri"/>
                <a:cs typeface="Times New Roman"/>
              </a:rPr>
              <a:t>Három</a:t>
            </a:r>
            <a:r>
              <a:rPr lang="sk-SK" sz="7200" dirty="0">
                <a:ea typeface="Calibri"/>
                <a:cs typeface="Times New Roman"/>
              </a:rPr>
              <a:t>. A harmadik. </a:t>
            </a:r>
            <a:endParaRPr lang="sk-SK" sz="72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sz="7200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počítam</a:t>
            </a:r>
            <a:r>
              <a:rPr lang="hu-HU" sz="2400" dirty="0">
                <a:solidFill>
                  <a:prstClr val="black"/>
                </a:solidFill>
              </a:rPr>
              <a:t> - számolok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Štyri</a:t>
            </a:r>
            <a:r>
              <a:rPr lang="sk-SK" dirty="0">
                <a:ea typeface="Calibri"/>
                <a:cs typeface="Times New Roman"/>
              </a:rPr>
              <a:t>. Štvrtý.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Négy</a:t>
            </a:r>
            <a:r>
              <a:rPr lang="sk-SK" dirty="0">
                <a:ea typeface="Calibri"/>
                <a:cs typeface="Times New Roman"/>
              </a:rPr>
              <a:t>. A negyedik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Päť</a:t>
            </a:r>
            <a:r>
              <a:rPr lang="sk-SK" dirty="0">
                <a:ea typeface="Calibri"/>
                <a:cs typeface="Times New Roman"/>
              </a:rPr>
              <a:t>. Piaty.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Öt</a:t>
            </a:r>
            <a:r>
              <a:rPr lang="sk-SK" dirty="0">
                <a:ea typeface="Calibri"/>
                <a:cs typeface="Times New Roman"/>
              </a:rPr>
              <a:t>. Az ötödik.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Šesť</a:t>
            </a:r>
            <a:r>
              <a:rPr lang="sk-SK" dirty="0">
                <a:ea typeface="Calibri"/>
                <a:cs typeface="Times New Roman"/>
              </a:rPr>
              <a:t>. Šiesty.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Hat</a:t>
            </a:r>
            <a:r>
              <a:rPr lang="sk-SK" dirty="0">
                <a:ea typeface="Calibri"/>
                <a:cs typeface="Times New Roman"/>
              </a:rPr>
              <a:t>. A hatodik.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počítam</a:t>
            </a:r>
            <a:r>
              <a:rPr lang="hu-HU" sz="2400" dirty="0">
                <a:solidFill>
                  <a:prstClr val="black"/>
                </a:solidFill>
              </a:rPr>
              <a:t> - számolok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Sedem. Siedmy.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Hét</a:t>
            </a:r>
            <a:r>
              <a:rPr lang="sk-SK" dirty="0">
                <a:ea typeface="Calibri"/>
                <a:cs typeface="Times New Roman"/>
              </a:rPr>
              <a:t>. A hetedik.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Osem</a:t>
            </a:r>
            <a:r>
              <a:rPr lang="sk-SK" dirty="0">
                <a:ea typeface="Calibri"/>
                <a:cs typeface="Times New Roman"/>
              </a:rPr>
              <a:t>. Ôsmy.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Nyolc</a:t>
            </a:r>
            <a:r>
              <a:rPr lang="sk-SK" dirty="0">
                <a:ea typeface="Calibri"/>
                <a:cs typeface="Times New Roman"/>
              </a:rPr>
              <a:t>. A nyolcadik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Deväť</a:t>
            </a:r>
            <a:r>
              <a:rPr lang="sk-SK" dirty="0">
                <a:ea typeface="Calibri"/>
                <a:cs typeface="Times New Roman"/>
              </a:rPr>
              <a:t>. Deviaty.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Kilenc</a:t>
            </a:r>
            <a:r>
              <a:rPr lang="sk-SK" dirty="0">
                <a:ea typeface="Calibri"/>
                <a:cs typeface="Times New Roman"/>
              </a:rPr>
              <a:t>. A kilencedik.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Kto</a:t>
            </a:r>
            <a:r>
              <a:rPr lang="hu-HU" sz="2800" dirty="0" smtClean="0"/>
              <a:t> </a:t>
            </a:r>
            <a:r>
              <a:rPr lang="hu-HU" sz="2800" dirty="0" err="1" smtClean="0"/>
              <a:t>je</a:t>
            </a:r>
            <a:r>
              <a:rPr lang="hu-HU" sz="2800" dirty="0" smtClean="0"/>
              <a:t> </a:t>
            </a:r>
            <a:r>
              <a:rPr lang="hu-HU" sz="2800" dirty="0" err="1" smtClean="0"/>
              <a:t>to</a:t>
            </a:r>
            <a:r>
              <a:rPr lang="hu-HU" sz="2800" dirty="0" smtClean="0"/>
              <a:t>? – Ki ez?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Kto je to?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 </a:t>
            </a:r>
            <a:r>
              <a:rPr lang="sk-SK" dirty="0">
                <a:ea typeface="Calibri"/>
                <a:cs typeface="Times New Roman"/>
              </a:rPr>
              <a:t>ez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To </a:t>
            </a:r>
            <a:r>
              <a:rPr lang="sk-SK" dirty="0">
                <a:ea typeface="Calibri"/>
                <a:cs typeface="Times New Roman"/>
              </a:rPr>
              <a:t>je </a:t>
            </a:r>
            <a:r>
              <a:rPr lang="sk-SK" dirty="0" smtClean="0">
                <a:ea typeface="Calibri"/>
                <a:cs typeface="Times New Roman"/>
              </a:rPr>
              <a:t>Štefan.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István.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Štefan </a:t>
            </a:r>
            <a:r>
              <a:rPr lang="sk-SK" dirty="0">
                <a:ea typeface="Calibri"/>
                <a:cs typeface="Times New Roman"/>
              </a:rPr>
              <a:t>je študent.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István </a:t>
            </a:r>
            <a:r>
              <a:rPr lang="sk-SK" dirty="0">
                <a:ea typeface="Calibri"/>
                <a:cs typeface="Times New Roman"/>
              </a:rPr>
              <a:t>egyetemista.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Kto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je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to</a:t>
            </a:r>
            <a:r>
              <a:rPr lang="hu-HU" sz="2800" dirty="0">
                <a:solidFill>
                  <a:prstClr val="black"/>
                </a:solidFill>
              </a:rPr>
              <a:t>? – Ki ez?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Kto je to?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Ki </a:t>
            </a:r>
            <a:r>
              <a:rPr lang="sk-SK" dirty="0">
                <a:ea typeface="Calibri"/>
                <a:cs typeface="Times New Roman"/>
              </a:rPr>
              <a:t>ez?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To </a:t>
            </a:r>
            <a:r>
              <a:rPr lang="sk-SK" dirty="0">
                <a:ea typeface="Calibri"/>
                <a:cs typeface="Times New Roman"/>
              </a:rPr>
              <a:t>je </a:t>
            </a:r>
            <a:r>
              <a:rPr lang="sk-SK" dirty="0" smtClean="0">
                <a:ea typeface="Calibri"/>
                <a:cs typeface="Times New Roman"/>
              </a:rPr>
              <a:t>Beata</a:t>
            </a:r>
            <a:r>
              <a:rPr lang="sk-SK" dirty="0">
                <a:ea typeface="Calibri"/>
                <a:cs typeface="Times New Roman"/>
              </a:rPr>
              <a:t>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Beáta</a:t>
            </a:r>
            <a:r>
              <a:rPr lang="sk-SK" dirty="0">
                <a:ea typeface="Calibri"/>
                <a:cs typeface="Times New Roman"/>
              </a:rPr>
              <a:t>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Beata </a:t>
            </a:r>
            <a:r>
              <a:rPr lang="sk-SK" dirty="0">
                <a:ea typeface="Calibri"/>
                <a:cs typeface="Times New Roman"/>
              </a:rPr>
              <a:t>je sekretárka.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Beáta </a:t>
            </a:r>
            <a:r>
              <a:rPr lang="sk-SK" dirty="0">
                <a:ea typeface="Calibri"/>
                <a:cs typeface="Times New Roman"/>
              </a:rPr>
              <a:t>titkárnő.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Kto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je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to</a:t>
            </a:r>
            <a:r>
              <a:rPr lang="hu-HU" sz="2800" dirty="0">
                <a:solidFill>
                  <a:prstClr val="black"/>
                </a:solidFill>
              </a:rPr>
              <a:t>? – Ki ez?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Štefan </a:t>
            </a:r>
            <a:r>
              <a:rPr lang="sk-SK" dirty="0">
                <a:ea typeface="Calibri"/>
                <a:cs typeface="Times New Roman"/>
              </a:rPr>
              <a:t>a </a:t>
            </a:r>
            <a:r>
              <a:rPr lang="sk-SK" dirty="0" smtClean="0">
                <a:ea typeface="Calibri"/>
                <a:cs typeface="Times New Roman"/>
              </a:rPr>
              <a:t>Beata </a:t>
            </a:r>
            <a:r>
              <a:rPr lang="sk-SK" dirty="0">
                <a:ea typeface="Calibri"/>
                <a:cs typeface="Times New Roman"/>
              </a:rPr>
              <a:t>sú priatelia.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István </a:t>
            </a:r>
            <a:r>
              <a:rPr lang="sk-SK" dirty="0">
                <a:ea typeface="Calibri"/>
                <a:cs typeface="Times New Roman"/>
              </a:rPr>
              <a:t>és </a:t>
            </a:r>
            <a:r>
              <a:rPr lang="sk-SK" dirty="0" smtClean="0">
                <a:ea typeface="Calibri"/>
                <a:cs typeface="Times New Roman"/>
              </a:rPr>
              <a:t>Beáta </a:t>
            </a:r>
            <a:r>
              <a:rPr lang="sk-SK" dirty="0">
                <a:ea typeface="Calibri"/>
                <a:cs typeface="Times New Roman"/>
              </a:rPr>
              <a:t>barátok.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Štefan </a:t>
            </a:r>
            <a:r>
              <a:rPr lang="sk-SK" dirty="0">
                <a:ea typeface="Calibri"/>
                <a:cs typeface="Times New Roman"/>
              </a:rPr>
              <a:t>je </a:t>
            </a:r>
            <a:r>
              <a:rPr lang="sk-SK" dirty="0" smtClean="0">
                <a:ea typeface="Calibri"/>
                <a:cs typeface="Times New Roman"/>
              </a:rPr>
              <a:t>Beatin </a:t>
            </a:r>
            <a:r>
              <a:rPr lang="sk-SK" dirty="0">
                <a:ea typeface="Calibri"/>
                <a:cs typeface="Times New Roman"/>
              </a:rPr>
              <a:t>priateľ.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István Beáta </a:t>
            </a:r>
            <a:r>
              <a:rPr lang="sk-SK" dirty="0">
                <a:ea typeface="Calibri"/>
                <a:cs typeface="Times New Roman"/>
              </a:rPr>
              <a:t>barátja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Beata </a:t>
            </a:r>
            <a:r>
              <a:rPr lang="sk-SK" dirty="0">
                <a:ea typeface="Calibri"/>
                <a:cs typeface="Times New Roman"/>
              </a:rPr>
              <a:t>je </a:t>
            </a:r>
            <a:r>
              <a:rPr lang="sk-SK" dirty="0" smtClean="0">
                <a:ea typeface="Calibri"/>
                <a:cs typeface="Times New Roman"/>
              </a:rPr>
              <a:t>Štefanova </a:t>
            </a:r>
            <a:r>
              <a:rPr lang="sk-SK" dirty="0">
                <a:ea typeface="Calibri"/>
                <a:cs typeface="Times New Roman"/>
              </a:rPr>
              <a:t>priateľka.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Beáta István </a:t>
            </a:r>
            <a:r>
              <a:rPr lang="sk-SK" dirty="0">
                <a:ea typeface="Calibri"/>
                <a:cs typeface="Times New Roman"/>
              </a:rPr>
              <a:t>barátnője.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Kto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je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to</a:t>
            </a:r>
            <a:r>
              <a:rPr lang="hu-HU" sz="2800" dirty="0">
                <a:solidFill>
                  <a:prstClr val="black"/>
                </a:solidFill>
              </a:rPr>
              <a:t>? – Ki ez?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smtClean="0"/>
              <a:t>Karol a </a:t>
            </a:r>
            <a:r>
              <a:rPr lang="hu-HU" sz="2400" dirty="0" err="1" smtClean="0"/>
              <a:t>Katka</a:t>
            </a:r>
            <a:r>
              <a:rPr lang="hu-HU" sz="2400" dirty="0" smtClean="0"/>
              <a:t> </a:t>
            </a:r>
            <a:r>
              <a:rPr lang="hu-HU" sz="2400" dirty="0" err="1" smtClean="0"/>
              <a:t>sú</a:t>
            </a:r>
            <a:r>
              <a:rPr lang="hu-HU" sz="2400" dirty="0" smtClean="0"/>
              <a:t> </a:t>
            </a:r>
            <a:r>
              <a:rPr lang="hu-HU" sz="2400" dirty="0" err="1" smtClean="0"/>
              <a:t>súrodenci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Károly és Katalin testvérek.</a:t>
            </a:r>
          </a:p>
          <a:p>
            <a:endParaRPr lang="hu-HU" sz="2400" dirty="0"/>
          </a:p>
          <a:p>
            <a:r>
              <a:rPr lang="hu-HU" sz="2400" dirty="0" smtClean="0"/>
              <a:t>Karol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Katkin</a:t>
            </a:r>
            <a:r>
              <a:rPr lang="hu-HU" sz="2400" dirty="0" smtClean="0"/>
              <a:t> </a:t>
            </a:r>
            <a:r>
              <a:rPr lang="hu-HU" sz="2400" dirty="0" err="1" smtClean="0"/>
              <a:t>brat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Károly Kati fiútestvére.</a:t>
            </a:r>
          </a:p>
          <a:p>
            <a:endParaRPr lang="hu-HU" sz="2400" dirty="0"/>
          </a:p>
          <a:p>
            <a:r>
              <a:rPr lang="hu-HU" sz="2400" dirty="0" err="1" smtClean="0"/>
              <a:t>Katka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Karlova </a:t>
            </a:r>
            <a:r>
              <a:rPr lang="hu-HU" sz="2400" dirty="0" err="1" smtClean="0"/>
              <a:t>sestra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Kati Károly lánytestvére.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Prelož</a:t>
            </a:r>
            <a:r>
              <a:rPr lang="hu-HU" sz="2800" dirty="0" smtClean="0"/>
              <a:t>! – Fordítsd le!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r>
              <a:rPr lang="hu-HU" dirty="0" err="1" smtClean="0"/>
              <a:t>Píšem</a:t>
            </a:r>
            <a:r>
              <a:rPr lang="hu-HU" dirty="0" smtClean="0"/>
              <a:t> </a:t>
            </a:r>
            <a:r>
              <a:rPr lang="hu-HU" dirty="0" err="1" smtClean="0"/>
              <a:t>tri</a:t>
            </a:r>
            <a:r>
              <a:rPr lang="hu-HU" dirty="0" smtClean="0"/>
              <a:t> </a:t>
            </a:r>
            <a:r>
              <a:rPr lang="hu-HU" dirty="0" err="1" smtClean="0"/>
              <a:t>listy</a:t>
            </a:r>
            <a:r>
              <a:rPr lang="hu-HU" dirty="0" smtClean="0"/>
              <a:t>.</a:t>
            </a:r>
          </a:p>
          <a:p>
            <a:r>
              <a:rPr lang="hu-HU" dirty="0" smtClean="0"/>
              <a:t>……………….… .</a:t>
            </a:r>
          </a:p>
          <a:p>
            <a:endParaRPr lang="hu-HU" dirty="0"/>
          </a:p>
          <a:p>
            <a:r>
              <a:rPr lang="hu-HU" dirty="0" err="1" smtClean="0"/>
              <a:t>Čítam</a:t>
            </a:r>
            <a:r>
              <a:rPr lang="hu-HU" dirty="0" smtClean="0"/>
              <a:t> </a:t>
            </a:r>
            <a:r>
              <a:rPr lang="hu-HU" dirty="0" err="1" smtClean="0"/>
              <a:t>dve</a:t>
            </a:r>
            <a:r>
              <a:rPr lang="hu-HU" dirty="0" smtClean="0"/>
              <a:t> </a:t>
            </a:r>
            <a:r>
              <a:rPr lang="hu-HU" dirty="0" err="1" smtClean="0"/>
              <a:t>knihy</a:t>
            </a:r>
            <a:r>
              <a:rPr lang="hu-HU" dirty="0" smtClean="0"/>
              <a:t>.</a:t>
            </a:r>
          </a:p>
          <a:p>
            <a:r>
              <a:rPr lang="hu-HU" dirty="0" smtClean="0"/>
              <a:t>…………………….. .</a:t>
            </a:r>
          </a:p>
          <a:p>
            <a:endParaRPr lang="hu-HU" dirty="0"/>
          </a:p>
          <a:p>
            <a:r>
              <a:rPr lang="hu-HU" dirty="0" err="1" smtClean="0"/>
              <a:t>Počítam</a:t>
            </a:r>
            <a:r>
              <a:rPr lang="hu-HU" dirty="0" smtClean="0"/>
              <a:t> </a:t>
            </a:r>
            <a:r>
              <a:rPr lang="hu-HU" dirty="0" err="1" smtClean="0"/>
              <a:t>do</a:t>
            </a:r>
            <a:r>
              <a:rPr lang="hu-HU" dirty="0" smtClean="0"/>
              <a:t> </a:t>
            </a:r>
            <a:r>
              <a:rPr lang="hu-HU" dirty="0" err="1" smtClean="0"/>
              <a:t>štyroch</a:t>
            </a:r>
            <a:r>
              <a:rPr lang="hu-HU" dirty="0" smtClean="0"/>
              <a:t>.</a:t>
            </a:r>
          </a:p>
          <a:p>
            <a:r>
              <a:rPr lang="hu-HU" dirty="0" smtClean="0"/>
              <a:t>……………………………. .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Prelož</a:t>
            </a:r>
            <a:r>
              <a:rPr lang="hu-HU" sz="2800" dirty="0" smtClean="0">
                <a:solidFill>
                  <a:prstClr val="black"/>
                </a:solidFill>
              </a:rPr>
              <a:t>! </a:t>
            </a:r>
            <a:r>
              <a:rPr lang="hu-HU" sz="2800" dirty="0">
                <a:solidFill>
                  <a:prstClr val="black"/>
                </a:solidFill>
              </a:rPr>
              <a:t>– </a:t>
            </a:r>
            <a:r>
              <a:rPr lang="hu-HU" sz="2800" dirty="0" smtClean="0">
                <a:solidFill>
                  <a:prstClr val="black"/>
                </a:solidFill>
              </a:rPr>
              <a:t>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r>
              <a:rPr lang="hu-HU" dirty="0" err="1" smtClean="0"/>
              <a:t>Tretí</a:t>
            </a:r>
            <a:r>
              <a:rPr lang="hu-HU" dirty="0" smtClean="0"/>
              <a:t> </a:t>
            </a:r>
            <a:r>
              <a:rPr lang="hu-HU" dirty="0" err="1" smtClean="0"/>
              <a:t>priateľ</a:t>
            </a:r>
            <a:r>
              <a:rPr lang="hu-HU" dirty="0" smtClean="0"/>
              <a:t>.</a:t>
            </a:r>
          </a:p>
          <a:p>
            <a:r>
              <a:rPr lang="hu-HU" dirty="0" smtClean="0"/>
              <a:t>………………… .</a:t>
            </a:r>
          </a:p>
          <a:p>
            <a:endParaRPr lang="hu-HU" dirty="0"/>
          </a:p>
          <a:p>
            <a:r>
              <a:rPr lang="hu-HU" dirty="0" err="1" smtClean="0"/>
              <a:t>Ján</a:t>
            </a:r>
            <a:r>
              <a:rPr lang="hu-HU" dirty="0" smtClean="0"/>
              <a:t> a </a:t>
            </a:r>
            <a:r>
              <a:rPr lang="hu-HU" dirty="0" err="1" smtClean="0"/>
              <a:t>Beata</a:t>
            </a:r>
            <a:r>
              <a:rPr lang="hu-HU" dirty="0" smtClean="0"/>
              <a:t> </a:t>
            </a:r>
            <a:r>
              <a:rPr lang="hu-HU" dirty="0" err="1" smtClean="0"/>
              <a:t>sú</a:t>
            </a:r>
            <a:r>
              <a:rPr lang="hu-HU" dirty="0" smtClean="0"/>
              <a:t> </a:t>
            </a:r>
            <a:r>
              <a:rPr lang="hu-HU" dirty="0" err="1" smtClean="0"/>
              <a:t>súrodenci</a:t>
            </a:r>
            <a:r>
              <a:rPr lang="hu-HU" dirty="0" smtClean="0"/>
              <a:t>.</a:t>
            </a:r>
          </a:p>
          <a:p>
            <a:r>
              <a:rPr lang="hu-HU" dirty="0" smtClean="0"/>
              <a:t>…………………………………….. .</a:t>
            </a:r>
          </a:p>
          <a:p>
            <a:endParaRPr lang="hu-HU" dirty="0"/>
          </a:p>
          <a:p>
            <a:r>
              <a:rPr lang="hu-HU" dirty="0" smtClean="0"/>
              <a:t>Peter </a:t>
            </a:r>
            <a:r>
              <a:rPr lang="hu-HU" dirty="0" err="1" smtClean="0"/>
              <a:t>je</a:t>
            </a:r>
            <a:r>
              <a:rPr lang="hu-HU" dirty="0" smtClean="0"/>
              <a:t> </a:t>
            </a:r>
            <a:r>
              <a:rPr lang="hu-HU" dirty="0" err="1" smtClean="0"/>
              <a:t>Karolov</a:t>
            </a:r>
            <a:r>
              <a:rPr lang="hu-HU" dirty="0" smtClean="0"/>
              <a:t> </a:t>
            </a:r>
            <a:r>
              <a:rPr lang="hu-HU" dirty="0" err="1" smtClean="0"/>
              <a:t>brat</a:t>
            </a:r>
            <a:r>
              <a:rPr lang="hu-HU" dirty="0" smtClean="0"/>
              <a:t>.</a:t>
            </a:r>
          </a:p>
          <a:p>
            <a:r>
              <a:rPr lang="hu-HU" dirty="0" smtClean="0"/>
              <a:t>……………………………… .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č</a:t>
            </a:r>
            <a:r>
              <a:rPr lang="hu-HU" sz="2400" dirty="0" err="1" smtClean="0"/>
              <a:t>ítam</a:t>
            </a:r>
            <a:r>
              <a:rPr lang="hu-HU" sz="2400" dirty="0" smtClean="0"/>
              <a:t> - olvasok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Čítam.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olvasok.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Čítam </a:t>
            </a:r>
            <a:r>
              <a:rPr lang="sk-SK" dirty="0">
                <a:ea typeface="Calibri"/>
                <a:cs typeface="Times New Roman"/>
              </a:rPr>
              <a:t>písmeno.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betűt olvasok.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Čítam </a:t>
            </a:r>
            <a:r>
              <a:rPr lang="sk-SK" dirty="0">
                <a:ea typeface="Calibri"/>
                <a:cs typeface="Times New Roman"/>
              </a:rPr>
              <a:t>slovo.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szót olvasok.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Doplň</a:t>
            </a:r>
            <a:r>
              <a:rPr lang="hu-HU" sz="2800" dirty="0" smtClean="0"/>
              <a:t>! – Egészítsd ki!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u-HU" dirty="0"/>
              <a:t> </a:t>
            </a:r>
            <a:r>
              <a:rPr lang="hu-HU" dirty="0" err="1" smtClean="0"/>
              <a:t>desiaty</a:t>
            </a:r>
            <a:r>
              <a:rPr lang="hu-HU" dirty="0" smtClean="0"/>
              <a:t> – </a:t>
            </a:r>
            <a:r>
              <a:rPr lang="hu-HU" dirty="0" err="1" smtClean="0"/>
              <a:t>tizedik</a:t>
            </a:r>
            <a:r>
              <a:rPr lang="hu-HU" dirty="0" smtClean="0"/>
              <a:t>, </a:t>
            </a:r>
            <a:r>
              <a:rPr lang="hu-HU" dirty="0" err="1" smtClean="0"/>
              <a:t>počítajú</a:t>
            </a:r>
            <a:r>
              <a:rPr lang="hu-HU" dirty="0" smtClean="0"/>
              <a:t> – számolnak, </a:t>
            </a:r>
          </a:p>
          <a:p>
            <a:pPr marL="0" indent="0">
              <a:buNone/>
            </a:pPr>
            <a:r>
              <a:rPr lang="hu-HU" dirty="0"/>
              <a:t> </a:t>
            </a:r>
            <a:r>
              <a:rPr lang="hu-HU" dirty="0" err="1" smtClean="0"/>
              <a:t>píšete</a:t>
            </a:r>
            <a:r>
              <a:rPr lang="hu-HU" dirty="0" smtClean="0"/>
              <a:t> – írtok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Október </a:t>
            </a:r>
            <a:r>
              <a:rPr lang="hu-HU" dirty="0" err="1" smtClean="0"/>
              <a:t>je</a:t>
            </a:r>
            <a:r>
              <a:rPr lang="hu-HU" dirty="0" smtClean="0"/>
              <a:t> ………….. </a:t>
            </a:r>
            <a:r>
              <a:rPr lang="hu-HU" dirty="0" err="1"/>
              <a:t>m</a:t>
            </a:r>
            <a:r>
              <a:rPr lang="hu-HU" dirty="0" err="1" smtClean="0"/>
              <a:t>esiac</a:t>
            </a:r>
            <a:r>
              <a:rPr lang="hu-HU" dirty="0" smtClean="0"/>
              <a:t>.</a:t>
            </a:r>
          </a:p>
          <a:p>
            <a:pPr marL="0" indent="0">
              <a:buNone/>
            </a:pPr>
            <a:r>
              <a:rPr lang="hu-HU" dirty="0" smtClean="0"/>
              <a:t>Október a ……………. hónap.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err="1" smtClean="0"/>
              <a:t>Priatelia</a:t>
            </a:r>
            <a:r>
              <a:rPr lang="hu-HU" dirty="0" smtClean="0"/>
              <a:t> ……………… </a:t>
            </a:r>
            <a:r>
              <a:rPr lang="hu-HU" dirty="0" err="1" smtClean="0"/>
              <a:t>peniaze</a:t>
            </a:r>
            <a:r>
              <a:rPr lang="hu-HU" dirty="0" smtClean="0"/>
              <a:t>.</a:t>
            </a:r>
          </a:p>
          <a:p>
            <a:pPr marL="0" indent="0">
              <a:buNone/>
            </a:pPr>
            <a:r>
              <a:rPr lang="hu-HU" dirty="0" smtClean="0"/>
              <a:t>A barátok ……………… a pénzt.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………..…………. </a:t>
            </a:r>
            <a:r>
              <a:rPr lang="hu-HU" dirty="0" err="1"/>
              <a:t>d</a:t>
            </a:r>
            <a:r>
              <a:rPr lang="hu-HU" dirty="0" err="1" smtClean="0"/>
              <a:t>lhý</a:t>
            </a:r>
            <a:r>
              <a:rPr lang="hu-HU" dirty="0" smtClean="0"/>
              <a:t> </a:t>
            </a:r>
            <a:r>
              <a:rPr lang="hu-HU" dirty="0" err="1" smtClean="0"/>
              <a:t>list</a:t>
            </a:r>
            <a:r>
              <a:rPr lang="hu-HU" dirty="0" smtClean="0"/>
              <a:t>.</a:t>
            </a:r>
          </a:p>
          <a:p>
            <a:pPr marL="0" indent="0">
              <a:buNone/>
            </a:pPr>
            <a:r>
              <a:rPr lang="hu-HU" dirty="0" smtClean="0"/>
              <a:t>Hosszú levelet ………… .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Doplň</a:t>
            </a:r>
            <a:r>
              <a:rPr lang="hu-HU" sz="2800" dirty="0">
                <a:solidFill>
                  <a:prstClr val="black"/>
                </a:solidFill>
              </a:rPr>
              <a:t>!</a:t>
            </a:r>
            <a:r>
              <a:rPr lang="hu-HU" sz="2800" dirty="0" smtClean="0">
                <a:solidFill>
                  <a:prstClr val="black"/>
                </a:solidFill>
              </a:rPr>
              <a:t> </a:t>
            </a:r>
            <a:r>
              <a:rPr lang="hu-HU" sz="2800" dirty="0">
                <a:solidFill>
                  <a:prstClr val="black"/>
                </a:solidFill>
              </a:rPr>
              <a:t>– </a:t>
            </a:r>
            <a:r>
              <a:rPr lang="hu-HU" sz="2800" dirty="0" smtClean="0">
                <a:solidFill>
                  <a:prstClr val="black"/>
                </a:solidFill>
              </a:rPr>
              <a:t>Egészítsd ki!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77500" lnSpcReduction="20000"/>
          </a:bodyPr>
          <a:lstStyle/>
          <a:p>
            <a:r>
              <a:rPr lang="hu-HU" dirty="0" err="1"/>
              <a:t>d</a:t>
            </a:r>
            <a:r>
              <a:rPr lang="hu-HU" dirty="0" err="1" smtClean="0"/>
              <a:t>ruhý</a:t>
            </a:r>
            <a:r>
              <a:rPr lang="hu-HU" dirty="0" smtClean="0"/>
              <a:t> – második, </a:t>
            </a:r>
            <a:r>
              <a:rPr lang="hu-HU" dirty="0" err="1" smtClean="0"/>
              <a:t>čítame</a:t>
            </a:r>
            <a:r>
              <a:rPr lang="hu-HU" dirty="0" smtClean="0"/>
              <a:t> – olvasunk, </a:t>
            </a:r>
            <a:r>
              <a:rPr lang="hu-HU" dirty="0" err="1" smtClean="0"/>
              <a:t>sekretárka</a:t>
            </a:r>
            <a:r>
              <a:rPr lang="hu-HU" dirty="0" smtClean="0"/>
              <a:t> – titkárnő</a:t>
            </a:r>
          </a:p>
          <a:p>
            <a:endParaRPr lang="hu-HU" dirty="0"/>
          </a:p>
          <a:p>
            <a:r>
              <a:rPr lang="hu-HU" dirty="0" err="1" smtClean="0"/>
              <a:t>Utorok</a:t>
            </a:r>
            <a:r>
              <a:rPr lang="hu-HU" dirty="0" smtClean="0"/>
              <a:t> </a:t>
            </a:r>
            <a:r>
              <a:rPr lang="hu-HU" dirty="0" err="1" smtClean="0"/>
              <a:t>je</a:t>
            </a:r>
            <a:r>
              <a:rPr lang="hu-HU" dirty="0" smtClean="0"/>
              <a:t> ……….. </a:t>
            </a:r>
            <a:r>
              <a:rPr lang="hu-HU" dirty="0" err="1"/>
              <a:t>d</a:t>
            </a:r>
            <a:r>
              <a:rPr lang="hu-HU" dirty="0" err="1" smtClean="0"/>
              <a:t>eň</a:t>
            </a:r>
            <a:r>
              <a:rPr lang="hu-HU" dirty="0" smtClean="0"/>
              <a:t> v </a:t>
            </a:r>
            <a:r>
              <a:rPr lang="hu-HU" dirty="0" err="1" smtClean="0"/>
              <a:t>týždni</a:t>
            </a:r>
            <a:r>
              <a:rPr lang="hu-HU" dirty="0" smtClean="0"/>
              <a:t>.</a:t>
            </a:r>
          </a:p>
          <a:p>
            <a:r>
              <a:rPr lang="hu-HU" dirty="0" smtClean="0"/>
              <a:t>Kedd a hét ……………….. napja.</a:t>
            </a:r>
          </a:p>
          <a:p>
            <a:endParaRPr lang="hu-HU" dirty="0"/>
          </a:p>
          <a:p>
            <a:r>
              <a:rPr lang="hu-HU" dirty="0" smtClean="0"/>
              <a:t>………………. </a:t>
            </a:r>
            <a:r>
              <a:rPr lang="hu-HU" dirty="0" err="1"/>
              <a:t>z</a:t>
            </a:r>
            <a:r>
              <a:rPr lang="hu-HU" dirty="0" err="1" smtClean="0"/>
              <a:t>aujímavý</a:t>
            </a:r>
            <a:r>
              <a:rPr lang="hu-HU" dirty="0" smtClean="0"/>
              <a:t> </a:t>
            </a:r>
            <a:r>
              <a:rPr lang="hu-HU" dirty="0" err="1" smtClean="0"/>
              <a:t>časopis</a:t>
            </a:r>
            <a:r>
              <a:rPr lang="hu-HU" dirty="0" smtClean="0"/>
              <a:t>.</a:t>
            </a:r>
          </a:p>
          <a:p>
            <a:r>
              <a:rPr lang="hu-HU" dirty="0" smtClean="0"/>
              <a:t>Érdekes újságot ………………….. .</a:t>
            </a:r>
          </a:p>
          <a:p>
            <a:endParaRPr lang="hu-HU" dirty="0"/>
          </a:p>
          <a:p>
            <a:r>
              <a:rPr lang="hu-HU" dirty="0" smtClean="0"/>
              <a:t>…………..…………….. </a:t>
            </a:r>
            <a:r>
              <a:rPr lang="hu-HU" dirty="0" err="1"/>
              <a:t>c</a:t>
            </a:r>
            <a:r>
              <a:rPr lang="hu-HU" dirty="0" err="1" smtClean="0"/>
              <a:t>elý</a:t>
            </a:r>
            <a:r>
              <a:rPr lang="hu-HU" dirty="0" smtClean="0"/>
              <a:t> </a:t>
            </a:r>
            <a:r>
              <a:rPr lang="hu-HU" dirty="0" err="1" smtClean="0"/>
              <a:t>deň</a:t>
            </a:r>
            <a:r>
              <a:rPr lang="hu-HU" dirty="0" smtClean="0"/>
              <a:t> </a:t>
            </a:r>
            <a:r>
              <a:rPr lang="hu-HU" dirty="0" err="1" smtClean="0"/>
              <a:t>pracuje</a:t>
            </a:r>
            <a:r>
              <a:rPr lang="hu-HU" dirty="0" smtClean="0"/>
              <a:t>.</a:t>
            </a:r>
          </a:p>
          <a:p>
            <a:r>
              <a:rPr lang="hu-HU" dirty="0" smtClean="0"/>
              <a:t>A …………………… egész nap dolgozik. 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Odpovedz</a:t>
            </a:r>
            <a:r>
              <a:rPr lang="hu-HU" sz="2800" dirty="0" smtClean="0"/>
              <a:t> </a:t>
            </a:r>
            <a:r>
              <a:rPr lang="hu-HU" sz="2800" dirty="0" err="1" smtClean="0"/>
              <a:t>celou</a:t>
            </a:r>
            <a:r>
              <a:rPr lang="hu-HU" sz="2800" dirty="0" smtClean="0"/>
              <a:t> </a:t>
            </a:r>
            <a:r>
              <a:rPr lang="hu-HU" sz="2800" dirty="0" err="1" smtClean="0"/>
              <a:t>vetou</a:t>
            </a:r>
            <a:r>
              <a:rPr lang="hu-HU" sz="2800" dirty="0" smtClean="0"/>
              <a:t>! – Válaszolj egész mondattal!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Kto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Karlova </a:t>
            </a:r>
            <a:r>
              <a:rPr lang="hu-HU" sz="2400" dirty="0" err="1" smtClean="0"/>
              <a:t>priateľka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Ki Károly barátnője?</a:t>
            </a:r>
          </a:p>
          <a:p>
            <a:endParaRPr lang="hu-HU" sz="2400" dirty="0"/>
          </a:p>
          <a:p>
            <a:r>
              <a:rPr lang="hu-HU" sz="2400" dirty="0" err="1" smtClean="0"/>
              <a:t>Čítaš</a:t>
            </a:r>
            <a:r>
              <a:rPr lang="hu-HU" sz="2400" dirty="0" smtClean="0"/>
              <a:t> </a:t>
            </a:r>
            <a:r>
              <a:rPr lang="hu-HU" sz="2400" dirty="0" err="1" smtClean="0"/>
              <a:t>knihu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Könyvet olvasol?</a:t>
            </a:r>
          </a:p>
          <a:p>
            <a:endParaRPr lang="hu-HU" sz="2400" dirty="0"/>
          </a:p>
          <a:p>
            <a:r>
              <a:rPr lang="hu-HU" sz="2400" dirty="0" err="1" smtClean="0"/>
              <a:t>Počítaš</a:t>
            </a:r>
            <a:r>
              <a:rPr lang="hu-HU" sz="2400" dirty="0" smtClean="0"/>
              <a:t> </a:t>
            </a:r>
            <a:r>
              <a:rPr lang="hu-HU" sz="2400" dirty="0" err="1" smtClean="0"/>
              <a:t>do</a:t>
            </a:r>
            <a:r>
              <a:rPr lang="hu-HU" sz="2400" dirty="0" smtClean="0"/>
              <a:t> </a:t>
            </a:r>
            <a:r>
              <a:rPr lang="hu-HU" sz="2400" dirty="0" err="1" smtClean="0"/>
              <a:t>troch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Háromig számolsz?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Odpovedz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celou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 smtClean="0">
                <a:solidFill>
                  <a:prstClr val="black"/>
                </a:solidFill>
              </a:rPr>
              <a:t>vetou</a:t>
            </a:r>
            <a:r>
              <a:rPr lang="hu-HU" sz="2800" dirty="0" smtClean="0">
                <a:solidFill>
                  <a:prstClr val="black"/>
                </a:solidFill>
              </a:rPr>
              <a:t>! </a:t>
            </a:r>
            <a:r>
              <a:rPr lang="hu-HU" sz="2800" dirty="0">
                <a:solidFill>
                  <a:prstClr val="black"/>
                </a:solidFill>
              </a:rPr>
              <a:t>– </a:t>
            </a:r>
            <a:r>
              <a:rPr lang="hu-HU" sz="2800" dirty="0" smtClean="0">
                <a:solidFill>
                  <a:prstClr val="black"/>
                </a:solidFill>
              </a:rPr>
              <a:t>Válaszolj </a:t>
            </a:r>
            <a:r>
              <a:rPr lang="hu-HU" sz="2800" dirty="0">
                <a:solidFill>
                  <a:prstClr val="black"/>
                </a:solidFill>
              </a:rPr>
              <a:t>egész </a:t>
            </a:r>
            <a:r>
              <a:rPr lang="hu-HU" sz="2800" dirty="0" smtClean="0">
                <a:solidFill>
                  <a:prstClr val="black"/>
                </a:solidFill>
              </a:rPr>
              <a:t>mondattal!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smtClean="0"/>
              <a:t>Peter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študent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Péter egyetemista?</a:t>
            </a:r>
          </a:p>
          <a:p>
            <a:endParaRPr lang="hu-HU" sz="2400" dirty="0"/>
          </a:p>
          <a:p>
            <a:r>
              <a:rPr lang="hu-HU" sz="2400" dirty="0" smtClean="0"/>
              <a:t>Piatok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piaty</a:t>
            </a:r>
            <a:r>
              <a:rPr lang="hu-HU" sz="2400" dirty="0" smtClean="0"/>
              <a:t> </a:t>
            </a:r>
            <a:r>
              <a:rPr lang="hu-HU" sz="2400" dirty="0" err="1" smtClean="0"/>
              <a:t>deň</a:t>
            </a:r>
            <a:r>
              <a:rPr lang="hu-HU" sz="2400" dirty="0" smtClean="0"/>
              <a:t> v </a:t>
            </a:r>
            <a:r>
              <a:rPr lang="hu-HU" sz="2400" dirty="0" err="1" smtClean="0"/>
              <a:t>týždni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Péntek a hét ötödik napja?</a:t>
            </a:r>
          </a:p>
          <a:p>
            <a:endParaRPr lang="hu-HU" sz="2400" dirty="0"/>
          </a:p>
          <a:p>
            <a:r>
              <a:rPr lang="hu-HU" sz="2400" dirty="0" err="1" smtClean="0"/>
              <a:t>Kto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Katkin</a:t>
            </a:r>
            <a:r>
              <a:rPr lang="hu-HU" sz="2400" dirty="0" smtClean="0"/>
              <a:t> </a:t>
            </a:r>
            <a:r>
              <a:rPr lang="hu-HU" sz="2400" dirty="0" err="1" smtClean="0"/>
              <a:t>brat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Ki Kati fiútestvére? 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                        </a:t>
            </a:r>
          </a:p>
          <a:p>
            <a:pPr marL="0" indent="0">
              <a:buNone/>
            </a:pPr>
            <a:r>
              <a:rPr lang="hu-HU" dirty="0" smtClean="0"/>
              <a:t>                              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 </a:t>
            </a:r>
            <a:r>
              <a:rPr lang="hu-HU" dirty="0" smtClean="0"/>
              <a:t>                             Beszélgetés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  </a:t>
            </a:r>
            <a:r>
              <a:rPr lang="hu-HU" dirty="0" smtClean="0"/>
              <a:t>                  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                    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čítam</a:t>
            </a:r>
            <a:r>
              <a:rPr lang="hu-HU" sz="2400" dirty="0">
                <a:solidFill>
                  <a:prstClr val="black"/>
                </a:solidFill>
              </a:rPr>
              <a:t> - olvasok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Čítam vetu.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mondatot olvasok.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Čítam </a:t>
            </a:r>
            <a:r>
              <a:rPr lang="sk-SK" dirty="0">
                <a:ea typeface="Calibri"/>
                <a:cs typeface="Times New Roman"/>
              </a:rPr>
              <a:t>list.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levelet olvasok.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Čítam </a:t>
            </a:r>
            <a:r>
              <a:rPr lang="sk-SK" dirty="0">
                <a:ea typeface="Calibri"/>
                <a:cs typeface="Times New Roman"/>
              </a:rPr>
              <a:t>knihu.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könyvet olvasok.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čítam</a:t>
            </a:r>
            <a:r>
              <a:rPr lang="hu-HU" sz="2400" dirty="0">
                <a:solidFill>
                  <a:prstClr val="black"/>
                </a:solidFill>
              </a:rPr>
              <a:t> - olvasok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(Ja) Čítam</a:t>
            </a:r>
            <a:r>
              <a:rPr lang="sk-SK" dirty="0">
                <a:ea typeface="Calibri"/>
                <a:cs typeface="Times New Roman"/>
              </a:rPr>
              <a:t>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olvasok.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(Ty) Čítaš</a:t>
            </a:r>
            <a:r>
              <a:rPr lang="sk-SK" dirty="0">
                <a:ea typeface="Calibri"/>
                <a:cs typeface="Times New Roman"/>
              </a:rPr>
              <a:t>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 </a:t>
            </a:r>
            <a:r>
              <a:rPr lang="sk-SK" dirty="0">
                <a:ea typeface="Calibri"/>
                <a:cs typeface="Times New Roman"/>
              </a:rPr>
              <a:t>olvasol.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(On, Ona, Ono) Číta</a:t>
            </a:r>
            <a:r>
              <a:rPr lang="sk-SK" dirty="0">
                <a:ea typeface="Calibri"/>
                <a:cs typeface="Times New Roman"/>
              </a:rPr>
              <a:t>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olvas.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/>
              <a:t>p</a:t>
            </a:r>
            <a:r>
              <a:rPr lang="hu-HU" sz="2800" dirty="0" err="1" smtClean="0"/>
              <a:t>íšem</a:t>
            </a:r>
            <a:r>
              <a:rPr lang="hu-HU" sz="2800" dirty="0" smtClean="0"/>
              <a:t> - írok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Píšem</a:t>
            </a:r>
            <a:r>
              <a:rPr lang="sk-SK" dirty="0">
                <a:ea typeface="Calibri"/>
                <a:cs typeface="Times New Roman"/>
              </a:rPr>
              <a:t>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írok.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Píšem </a:t>
            </a:r>
            <a:r>
              <a:rPr lang="sk-SK" dirty="0">
                <a:ea typeface="Calibri"/>
                <a:cs typeface="Times New Roman"/>
              </a:rPr>
              <a:t>písmeno.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betűt írok.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Píšem </a:t>
            </a:r>
            <a:r>
              <a:rPr lang="sk-SK" dirty="0">
                <a:ea typeface="Calibri"/>
                <a:cs typeface="Times New Roman"/>
              </a:rPr>
              <a:t>slovo.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szót írok.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píšem</a:t>
            </a:r>
            <a:r>
              <a:rPr lang="hu-HU" sz="2800" dirty="0">
                <a:solidFill>
                  <a:prstClr val="black"/>
                </a:solidFill>
              </a:rPr>
              <a:t> - írok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Píšem vetu.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mondatot írok.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Píšem </a:t>
            </a:r>
            <a:r>
              <a:rPr lang="sk-SK" dirty="0">
                <a:ea typeface="Calibri"/>
                <a:cs typeface="Times New Roman"/>
              </a:rPr>
              <a:t>list.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levelet írok.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Píšem </a:t>
            </a:r>
            <a:r>
              <a:rPr lang="sk-SK" dirty="0">
                <a:ea typeface="Calibri"/>
                <a:cs typeface="Times New Roman"/>
              </a:rPr>
              <a:t>knihu.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könyvet írok.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píšem</a:t>
            </a:r>
            <a:r>
              <a:rPr lang="hu-HU" sz="2800" dirty="0">
                <a:solidFill>
                  <a:prstClr val="black"/>
                </a:solidFill>
              </a:rPr>
              <a:t> - írok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(Ja) Píšem</a:t>
            </a:r>
            <a:r>
              <a:rPr lang="sk-SK" dirty="0">
                <a:ea typeface="Calibri"/>
                <a:cs typeface="Times New Roman"/>
              </a:rPr>
              <a:t>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írok.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(Ty) Píšeš</a:t>
            </a:r>
            <a:r>
              <a:rPr lang="sk-SK" dirty="0">
                <a:ea typeface="Calibri"/>
                <a:cs typeface="Times New Roman"/>
              </a:rPr>
              <a:t>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 </a:t>
            </a:r>
            <a:r>
              <a:rPr lang="sk-SK" dirty="0">
                <a:ea typeface="Calibri"/>
                <a:cs typeface="Times New Roman"/>
              </a:rPr>
              <a:t>írsz.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(On, Ona, Ono) Píše</a:t>
            </a:r>
            <a:r>
              <a:rPr lang="sk-SK" dirty="0">
                <a:ea typeface="Calibri"/>
                <a:cs typeface="Times New Roman"/>
              </a:rPr>
              <a:t>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ír.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p</a:t>
            </a:r>
            <a:r>
              <a:rPr lang="hu-HU" sz="2400" dirty="0" err="1" smtClean="0"/>
              <a:t>očítam</a:t>
            </a:r>
            <a:r>
              <a:rPr lang="hu-HU" sz="2400" dirty="0" smtClean="0"/>
              <a:t> - számolok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(Ja) Počítam</a:t>
            </a:r>
            <a:r>
              <a:rPr lang="sk-SK" dirty="0">
                <a:ea typeface="Calibri"/>
                <a:cs typeface="Times New Roman"/>
              </a:rPr>
              <a:t>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számolok.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(Ty) Počítaš</a:t>
            </a:r>
            <a:r>
              <a:rPr lang="sk-SK" dirty="0">
                <a:ea typeface="Calibri"/>
                <a:cs typeface="Times New Roman"/>
              </a:rPr>
              <a:t>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Te </a:t>
            </a:r>
            <a:r>
              <a:rPr lang="sk-SK" dirty="0">
                <a:ea typeface="Calibri"/>
                <a:cs typeface="Times New Roman"/>
              </a:rPr>
              <a:t>számolsz.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(On, Ona, Ono) Počíta</a:t>
            </a:r>
            <a:r>
              <a:rPr lang="sk-SK" dirty="0">
                <a:ea typeface="Calibri"/>
                <a:cs typeface="Times New Roman"/>
              </a:rPr>
              <a:t>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számol.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počítam</a:t>
            </a:r>
            <a:r>
              <a:rPr lang="hu-HU" sz="2400" dirty="0">
                <a:solidFill>
                  <a:prstClr val="black"/>
                </a:solidFill>
              </a:rPr>
              <a:t> - számolok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Počítam: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Számolok</a:t>
            </a:r>
            <a:r>
              <a:rPr lang="sk-SK" dirty="0">
                <a:ea typeface="Calibri"/>
                <a:cs typeface="Times New Roman"/>
              </a:rPr>
              <a:t>: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jeden</a:t>
            </a:r>
            <a:r>
              <a:rPr lang="sk-SK" dirty="0">
                <a:ea typeface="Calibri"/>
                <a:cs typeface="Times New Roman"/>
              </a:rPr>
              <a:t>, dva, tri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</a:t>
            </a:r>
            <a:r>
              <a:rPr lang="sk-SK" dirty="0">
                <a:ea typeface="Calibri"/>
                <a:cs typeface="Times New Roman"/>
              </a:rPr>
              <a:t>, kettő, </a:t>
            </a:r>
            <a:r>
              <a:rPr lang="sk-SK" dirty="0" smtClean="0">
                <a:ea typeface="Calibri"/>
                <a:cs typeface="Times New Roman"/>
              </a:rPr>
              <a:t>három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Počítam </a:t>
            </a:r>
            <a:r>
              <a:rPr lang="sk-SK" dirty="0">
                <a:ea typeface="Calibri"/>
                <a:cs typeface="Times New Roman"/>
              </a:rPr>
              <a:t>do troch.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háromig számolok.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</TotalTime>
  <Words>414</Words>
  <Application>Microsoft Office PowerPoint</Application>
  <PresentationFormat>Prezentácia na obrazovke (4:3)</PresentationFormat>
  <Paragraphs>246</Paragraphs>
  <Slides>25</Slides>
  <Notes>25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25</vt:i4>
      </vt:variant>
    </vt:vector>
  </HeadingPairs>
  <TitlesOfParts>
    <vt:vector size="26" baseType="lpstr">
      <vt:lpstr>Office-téma</vt:lpstr>
      <vt:lpstr>Prezentácia programu PowerPoint</vt:lpstr>
      <vt:lpstr>čítam - olvasok</vt:lpstr>
      <vt:lpstr>čítam - olvasok</vt:lpstr>
      <vt:lpstr>čítam - olvasok</vt:lpstr>
      <vt:lpstr>píšem - írok</vt:lpstr>
      <vt:lpstr>píšem - írok</vt:lpstr>
      <vt:lpstr>píšem - írok</vt:lpstr>
      <vt:lpstr>počítam - számolok</vt:lpstr>
      <vt:lpstr>počítam - számolok</vt:lpstr>
      <vt:lpstr>počítam - számolok</vt:lpstr>
      <vt:lpstr>počítam - számolok</vt:lpstr>
      <vt:lpstr>počítam - számolok</vt:lpstr>
      <vt:lpstr>počítam - számolok</vt:lpstr>
      <vt:lpstr>Kto je to? – Ki ez?</vt:lpstr>
      <vt:lpstr>Kto je to? – Ki ez?</vt:lpstr>
      <vt:lpstr>Kto je to? – Ki ez?</vt:lpstr>
      <vt:lpstr>Kto je to? – Ki ez?</vt:lpstr>
      <vt:lpstr>Prelož! – Fordítsd le!</vt:lpstr>
      <vt:lpstr>Prelož! – Fordítsd le!</vt:lpstr>
      <vt:lpstr>Doplň! – Egészítsd ki!</vt:lpstr>
      <vt:lpstr>Doplň! – Egészítsd ki!</vt:lpstr>
      <vt:lpstr>Odpovedz celou vetou! – Válaszolj egész mondattal!</vt:lpstr>
      <vt:lpstr>Odpovedz celou vetou! – Válaszolj egész mondattal!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18</cp:revision>
  <cp:lastPrinted>2014-01-31T07:12:45Z</cp:lastPrinted>
  <dcterms:created xsi:type="dcterms:W3CDTF">2013-03-28T07:15:55Z</dcterms:created>
  <dcterms:modified xsi:type="dcterms:W3CDTF">2014-01-31T07:13:30Z</dcterms:modified>
</cp:coreProperties>
</file>