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6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21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Číta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noviny.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újságot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olvas.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Tie noviny sú dnešné.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Az újság mai.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Číta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dnešné noviny.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 mai újságot olvassa.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Píše list.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levelet ír.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list je dlhý.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levél hosszú.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Píše dlhý list.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hosszú levelet ír.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r</a:t>
            </a:r>
            <a:r>
              <a:rPr lang="hu-HU" sz="2400" dirty="0" err="1" smtClean="0"/>
              <a:t>ýchly</a:t>
            </a:r>
            <a:r>
              <a:rPr lang="hu-HU" sz="2400" dirty="0" smtClean="0"/>
              <a:t> </a:t>
            </a:r>
            <a:r>
              <a:rPr lang="hu-HU" sz="2400" dirty="0" err="1" smtClean="0"/>
              <a:t>vlak</a:t>
            </a:r>
            <a:endParaRPr lang="hu-HU" sz="2400" dirty="0" smtClean="0"/>
          </a:p>
          <a:p>
            <a:r>
              <a:rPr lang="hu-HU" sz="2400" dirty="0"/>
              <a:t>g</a:t>
            </a:r>
            <a:r>
              <a:rPr lang="hu-HU" sz="2400" dirty="0" smtClean="0"/>
              <a:t>yors vonat</a:t>
            </a:r>
          </a:p>
          <a:p>
            <a:endParaRPr lang="hu-HU" sz="2400" dirty="0"/>
          </a:p>
          <a:p>
            <a:r>
              <a:rPr lang="hu-HU" sz="2400" dirty="0" err="1" smtClean="0"/>
              <a:t>Cestuje</a:t>
            </a:r>
            <a:r>
              <a:rPr lang="hu-HU" sz="2400" dirty="0" smtClean="0"/>
              <a:t> </a:t>
            </a:r>
            <a:r>
              <a:rPr lang="hu-HU" sz="2400" dirty="0" err="1" smtClean="0"/>
              <a:t>rýchlym</a:t>
            </a:r>
            <a:r>
              <a:rPr lang="hu-HU" sz="2400" dirty="0" smtClean="0"/>
              <a:t> </a:t>
            </a:r>
            <a:r>
              <a:rPr lang="hu-HU" sz="2400" dirty="0" err="1" smtClean="0"/>
              <a:t>vlakom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Gyors vonattal utazik.</a:t>
            </a:r>
          </a:p>
          <a:p>
            <a:endParaRPr lang="hu-HU" sz="2400" dirty="0"/>
          </a:p>
          <a:p>
            <a:r>
              <a:rPr lang="hu-HU" sz="2400" dirty="0" err="1" smtClean="0"/>
              <a:t>Sedí</a:t>
            </a:r>
            <a:r>
              <a:rPr lang="hu-HU" sz="2400" dirty="0" smtClean="0"/>
              <a:t> v </a:t>
            </a:r>
            <a:r>
              <a:rPr lang="hu-HU" sz="2400" dirty="0" err="1" smtClean="0"/>
              <a:t>rýchlom</a:t>
            </a:r>
            <a:r>
              <a:rPr lang="hu-HU" sz="2400" dirty="0" smtClean="0"/>
              <a:t> </a:t>
            </a:r>
            <a:r>
              <a:rPr lang="hu-HU" sz="2400" dirty="0" err="1" smtClean="0"/>
              <a:t>vlaku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Gyors vonatban ül.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200" dirty="0" err="1"/>
              <a:t>m</a:t>
            </a:r>
            <a:r>
              <a:rPr lang="hu-HU" sz="2200" dirty="0" err="1" smtClean="0"/>
              <a:t>údry</a:t>
            </a:r>
            <a:r>
              <a:rPr lang="hu-HU" sz="2200" dirty="0" smtClean="0"/>
              <a:t> </a:t>
            </a:r>
            <a:r>
              <a:rPr lang="hu-HU" sz="2200" dirty="0" err="1" smtClean="0"/>
              <a:t>človek</a:t>
            </a:r>
            <a:endParaRPr lang="hu-HU" sz="2200" dirty="0" smtClean="0"/>
          </a:p>
          <a:p>
            <a:r>
              <a:rPr lang="hu-HU" sz="2200" dirty="0"/>
              <a:t>o</a:t>
            </a:r>
            <a:r>
              <a:rPr lang="hu-HU" sz="2200" dirty="0" smtClean="0"/>
              <a:t>kos ember</a:t>
            </a:r>
          </a:p>
          <a:p>
            <a:endParaRPr lang="hu-HU" sz="2200" dirty="0" smtClean="0"/>
          </a:p>
          <a:p>
            <a:r>
              <a:rPr lang="hu-HU" sz="2200" dirty="0" err="1" smtClean="0"/>
              <a:t>Vidí</a:t>
            </a:r>
            <a:r>
              <a:rPr lang="hu-HU" sz="2200" dirty="0" smtClean="0"/>
              <a:t> </a:t>
            </a:r>
            <a:r>
              <a:rPr lang="hu-HU" sz="2200" dirty="0" err="1" smtClean="0"/>
              <a:t>múdreho</a:t>
            </a:r>
            <a:r>
              <a:rPr lang="hu-HU" sz="2200" dirty="0" smtClean="0"/>
              <a:t> </a:t>
            </a:r>
            <a:r>
              <a:rPr lang="hu-HU" sz="2200" dirty="0" err="1" smtClean="0"/>
              <a:t>človeka</a:t>
            </a:r>
            <a:r>
              <a:rPr lang="hu-HU" sz="2200" dirty="0" smtClean="0"/>
              <a:t>.</a:t>
            </a:r>
            <a:endParaRPr lang="hu-HU" sz="2200" dirty="0"/>
          </a:p>
          <a:p>
            <a:r>
              <a:rPr lang="hu-HU" sz="2200" dirty="0" smtClean="0"/>
              <a:t>Lát egy okos embert.</a:t>
            </a:r>
          </a:p>
          <a:p>
            <a:endParaRPr lang="hu-HU" sz="2200" dirty="0"/>
          </a:p>
          <a:p>
            <a:r>
              <a:rPr lang="hu-HU" sz="2200" dirty="0" err="1" smtClean="0"/>
              <a:t>Hovorí</a:t>
            </a:r>
            <a:r>
              <a:rPr lang="hu-HU" sz="2200" dirty="0" smtClean="0"/>
              <a:t> s </a:t>
            </a:r>
            <a:r>
              <a:rPr lang="hu-HU" sz="2200" dirty="0" err="1" smtClean="0"/>
              <a:t>múdrym</a:t>
            </a:r>
            <a:r>
              <a:rPr lang="hu-HU" sz="2200" dirty="0" smtClean="0"/>
              <a:t> </a:t>
            </a:r>
            <a:r>
              <a:rPr lang="hu-HU" sz="2200" dirty="0" err="1" smtClean="0"/>
              <a:t>človekom</a:t>
            </a:r>
            <a:r>
              <a:rPr lang="hu-HU" sz="2200" dirty="0" smtClean="0"/>
              <a:t>.</a:t>
            </a:r>
          </a:p>
          <a:p>
            <a:r>
              <a:rPr lang="hu-HU" sz="2200" dirty="0" smtClean="0"/>
              <a:t>Egy okos emberrel beszélget.</a:t>
            </a:r>
          </a:p>
          <a:p>
            <a:endParaRPr lang="hu-HU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200" dirty="0" err="1"/>
              <a:t>v</a:t>
            </a:r>
            <a:r>
              <a:rPr lang="hu-HU" sz="2200" dirty="0" err="1" smtClean="0"/>
              <a:t>eselá</a:t>
            </a:r>
            <a:r>
              <a:rPr lang="hu-HU" sz="2200" dirty="0" smtClean="0"/>
              <a:t> </a:t>
            </a:r>
            <a:r>
              <a:rPr lang="hu-HU" sz="2200" dirty="0" err="1" smtClean="0"/>
              <a:t>susedka</a:t>
            </a:r>
            <a:endParaRPr lang="hu-HU" sz="2200" dirty="0" smtClean="0"/>
          </a:p>
          <a:p>
            <a:r>
              <a:rPr lang="hu-HU" sz="2200" dirty="0"/>
              <a:t>v</a:t>
            </a:r>
            <a:r>
              <a:rPr lang="hu-HU" sz="2200" dirty="0" smtClean="0"/>
              <a:t>idám szomszédasszony</a:t>
            </a:r>
          </a:p>
          <a:p>
            <a:endParaRPr lang="hu-HU" sz="2200" dirty="0"/>
          </a:p>
          <a:p>
            <a:r>
              <a:rPr lang="hu-HU" sz="2200" dirty="0" err="1"/>
              <a:t>D</a:t>
            </a:r>
            <a:r>
              <a:rPr lang="hu-HU" sz="2200" dirty="0" err="1" smtClean="0"/>
              <a:t>céra</a:t>
            </a:r>
            <a:r>
              <a:rPr lang="hu-HU" sz="2200" dirty="0" smtClean="0"/>
              <a:t> </a:t>
            </a:r>
            <a:r>
              <a:rPr lang="hu-HU" sz="2200" dirty="0" err="1" smtClean="0"/>
              <a:t>sa</a:t>
            </a:r>
            <a:r>
              <a:rPr lang="hu-HU" sz="2200" dirty="0" smtClean="0"/>
              <a:t> </a:t>
            </a:r>
            <a:r>
              <a:rPr lang="hu-HU" sz="2200" dirty="0" err="1" smtClean="0"/>
              <a:t>hrá</a:t>
            </a:r>
            <a:r>
              <a:rPr lang="hu-HU" sz="2200" dirty="0" smtClean="0"/>
              <a:t> s </a:t>
            </a:r>
            <a:r>
              <a:rPr lang="hu-HU" sz="2200" dirty="0" err="1" smtClean="0"/>
              <a:t>veselou</a:t>
            </a:r>
            <a:r>
              <a:rPr lang="hu-HU" sz="2200" dirty="0" smtClean="0"/>
              <a:t> </a:t>
            </a:r>
            <a:r>
              <a:rPr lang="hu-HU" sz="2200" dirty="0" err="1" smtClean="0"/>
              <a:t>susedkou</a:t>
            </a:r>
            <a:r>
              <a:rPr lang="hu-HU" sz="2200" dirty="0" smtClean="0"/>
              <a:t>.</a:t>
            </a:r>
          </a:p>
          <a:p>
            <a:r>
              <a:rPr lang="hu-HU" sz="2200" dirty="0" smtClean="0"/>
              <a:t>A lányom a vidám szomszédasszonnyal játszik.</a:t>
            </a:r>
          </a:p>
          <a:p>
            <a:endParaRPr lang="hu-HU" sz="2200" dirty="0"/>
          </a:p>
          <a:p>
            <a:r>
              <a:rPr lang="hu-HU" sz="2200" dirty="0" err="1" smtClean="0"/>
              <a:t>Opýta</a:t>
            </a:r>
            <a:r>
              <a:rPr lang="hu-HU" sz="2200" dirty="0" smtClean="0"/>
              <a:t> </a:t>
            </a:r>
            <a:r>
              <a:rPr lang="hu-HU" sz="2200" dirty="0" err="1" smtClean="0"/>
              <a:t>sa</a:t>
            </a:r>
            <a:r>
              <a:rPr lang="hu-HU" sz="2200" dirty="0" smtClean="0"/>
              <a:t> veselej </a:t>
            </a:r>
            <a:r>
              <a:rPr lang="hu-HU" sz="2200" dirty="0" err="1" smtClean="0"/>
              <a:t>susedky</a:t>
            </a:r>
            <a:r>
              <a:rPr lang="hu-HU" sz="2200" dirty="0" smtClean="0"/>
              <a:t>.</a:t>
            </a:r>
          </a:p>
          <a:p>
            <a:r>
              <a:rPr lang="hu-HU" sz="2200" dirty="0" smtClean="0"/>
              <a:t>Megkérdezi a vidám szomszédasszonyt.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200" dirty="0" err="1"/>
              <a:t>š</a:t>
            </a:r>
            <a:r>
              <a:rPr lang="hu-HU" sz="2200" dirty="0" err="1" smtClean="0"/>
              <a:t>portové</a:t>
            </a:r>
            <a:r>
              <a:rPr lang="hu-HU" sz="2200" dirty="0" smtClean="0"/>
              <a:t> </a:t>
            </a:r>
            <a:r>
              <a:rPr lang="hu-HU" sz="2200" dirty="0" err="1" smtClean="0"/>
              <a:t>oblečenie</a:t>
            </a:r>
            <a:endParaRPr lang="hu-HU" sz="2200" dirty="0" smtClean="0"/>
          </a:p>
          <a:p>
            <a:r>
              <a:rPr lang="hu-HU" sz="2200" dirty="0"/>
              <a:t>s</a:t>
            </a:r>
            <a:r>
              <a:rPr lang="hu-HU" sz="2200" dirty="0" smtClean="0"/>
              <a:t>portos öltözet</a:t>
            </a:r>
          </a:p>
          <a:p>
            <a:endParaRPr lang="hu-HU" sz="2200" dirty="0"/>
          </a:p>
          <a:p>
            <a:r>
              <a:rPr lang="hu-HU" sz="2200" dirty="0" err="1" smtClean="0"/>
              <a:t>Hrá</a:t>
            </a:r>
            <a:r>
              <a:rPr lang="hu-HU" sz="2200" dirty="0" smtClean="0"/>
              <a:t> </a:t>
            </a:r>
            <a:r>
              <a:rPr lang="hu-HU" sz="2200" dirty="0" err="1" smtClean="0"/>
              <a:t>futbal</a:t>
            </a:r>
            <a:r>
              <a:rPr lang="hu-HU" sz="2200" dirty="0" smtClean="0"/>
              <a:t> v </a:t>
            </a:r>
            <a:r>
              <a:rPr lang="hu-HU" sz="2200" dirty="0" err="1" smtClean="0"/>
              <a:t>športovom</a:t>
            </a:r>
            <a:r>
              <a:rPr lang="hu-HU" sz="2200" dirty="0" smtClean="0"/>
              <a:t> </a:t>
            </a:r>
            <a:r>
              <a:rPr lang="hu-HU" sz="2200" dirty="0" err="1" smtClean="0"/>
              <a:t>oblečení</a:t>
            </a:r>
            <a:r>
              <a:rPr lang="hu-HU" sz="2200" dirty="0" smtClean="0"/>
              <a:t>.</a:t>
            </a:r>
          </a:p>
          <a:p>
            <a:r>
              <a:rPr lang="hu-HU" sz="2200" dirty="0" smtClean="0"/>
              <a:t>Sportos öltözetben futballozik.</a:t>
            </a:r>
          </a:p>
          <a:p>
            <a:endParaRPr lang="hu-HU" sz="2200" dirty="0"/>
          </a:p>
          <a:p>
            <a:r>
              <a:rPr lang="hu-HU" sz="2200" dirty="0" err="1" smtClean="0"/>
              <a:t>Nepríď</a:t>
            </a:r>
            <a:r>
              <a:rPr lang="hu-HU" sz="2200" dirty="0" smtClean="0"/>
              <a:t> </a:t>
            </a:r>
            <a:r>
              <a:rPr lang="hu-HU" sz="2200" dirty="0" err="1" smtClean="0"/>
              <a:t>bez</a:t>
            </a:r>
            <a:r>
              <a:rPr lang="hu-HU" sz="2200" dirty="0" smtClean="0"/>
              <a:t> </a:t>
            </a:r>
            <a:r>
              <a:rPr lang="hu-HU" sz="2200" dirty="0" err="1" smtClean="0"/>
              <a:t>športového</a:t>
            </a:r>
            <a:r>
              <a:rPr lang="hu-HU" sz="2200" dirty="0" smtClean="0"/>
              <a:t> </a:t>
            </a:r>
            <a:r>
              <a:rPr lang="hu-HU" sz="2200" dirty="0" err="1" smtClean="0"/>
              <a:t>oblečenia</a:t>
            </a:r>
            <a:r>
              <a:rPr lang="hu-HU" sz="2200" dirty="0" smtClean="0"/>
              <a:t>!</a:t>
            </a:r>
          </a:p>
          <a:p>
            <a:r>
              <a:rPr lang="hu-HU" sz="2200" dirty="0" smtClean="0"/>
              <a:t>Ne gyere sportos öltözet nélkül!</a:t>
            </a:r>
            <a:endParaRPr lang="hu-HU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Býva v </a:t>
            </a: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drahom </a:t>
            </a: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hoteli</a:t>
            </a: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Číta </a:t>
            </a: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zaujímavý román.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6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Pozerá </a:t>
            </a: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nudný </a:t>
            </a: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film. </a:t>
            </a:r>
            <a:endParaRPr lang="sk-SK" sz="26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6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 .</a:t>
            </a:r>
            <a:r>
              <a:rPr lang="sk-SK" sz="26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Opýta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mladej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susedky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Nepríď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teplého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oblečenia</a:t>
            </a:r>
            <a:r>
              <a:rPr lang="hu-HU" sz="2400" dirty="0" smtClean="0">
                <a:solidFill>
                  <a:prstClr val="black"/>
                </a:solidFill>
              </a:rPr>
              <a:t>!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!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Má 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drahý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dom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.......................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Ten film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film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 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900" dirty="0">
                <a:solidFill>
                  <a:prstClr val="black"/>
                </a:solidFill>
                <a:ea typeface="Calibri"/>
                <a:cs typeface="Times New Roman"/>
              </a:rPr>
              <a:t>To pero je </a:t>
            </a: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A toll 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19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 Tá susedka je 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1900" dirty="0" smtClean="0">
                <a:solidFill>
                  <a:prstClr val="black"/>
                </a:solidFill>
                <a:ea typeface="Calibri"/>
                <a:cs typeface="Times New Roman"/>
              </a:rPr>
              <a:t>A szomszédasszony ........ .</a:t>
            </a:r>
            <a:r>
              <a:rPr lang="sk-SK" sz="19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Ten román je </a:t>
            </a:r>
            <a:r>
              <a:rPr lang="sk-SK" sz="2200" dirty="0" smtClean="0">
                <a:solidFill>
                  <a:prstClr val="black"/>
                </a:solidFill>
                <a:ea typeface="Calibri"/>
                <a:cs typeface="Times New Roman"/>
              </a:rPr>
              <a:t>........... . </a:t>
            </a: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A regény </a:t>
            </a:r>
            <a:r>
              <a:rPr lang="sk-SK" sz="22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2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200" dirty="0" smtClean="0">
                <a:solidFill>
                  <a:prstClr val="black"/>
                </a:solidFill>
                <a:ea typeface="Calibri"/>
                <a:cs typeface="Times New Roman"/>
              </a:rPr>
              <a:t>Tie </a:t>
            </a: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noviny sú </a:t>
            </a:r>
            <a:r>
              <a:rPr lang="sk-SK" sz="22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. </a:t>
            </a: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200" dirty="0">
                <a:solidFill>
                  <a:prstClr val="black"/>
                </a:solidFill>
                <a:ea typeface="Calibri"/>
                <a:cs typeface="Times New Roman"/>
              </a:rPr>
              <a:t>Az újság </a:t>
            </a:r>
            <a:r>
              <a:rPr lang="sk-SK" sz="22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2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/>
            <a:r>
              <a:rPr lang="hu-HU" sz="2200" dirty="0" err="1" smtClean="0">
                <a:solidFill>
                  <a:prstClr val="black"/>
                </a:solidFill>
              </a:rPr>
              <a:t>Vidí</a:t>
            </a:r>
            <a:r>
              <a:rPr lang="hu-HU" sz="2200" dirty="0" smtClean="0">
                <a:solidFill>
                  <a:prstClr val="black"/>
                </a:solidFill>
              </a:rPr>
              <a:t> ………… </a:t>
            </a:r>
            <a:r>
              <a:rPr lang="hu-HU" sz="2200" dirty="0" err="1">
                <a:solidFill>
                  <a:prstClr val="black"/>
                </a:solidFill>
              </a:rPr>
              <a:t>človeka</a:t>
            </a:r>
            <a:r>
              <a:rPr lang="hu-HU" sz="22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200" dirty="0">
                <a:solidFill>
                  <a:prstClr val="black"/>
                </a:solidFill>
              </a:rPr>
              <a:t>Lát egy </a:t>
            </a:r>
            <a:r>
              <a:rPr lang="hu-HU" sz="2200" dirty="0" smtClean="0">
                <a:solidFill>
                  <a:prstClr val="black"/>
                </a:solidFill>
              </a:rPr>
              <a:t>……. </a:t>
            </a:r>
            <a:r>
              <a:rPr lang="hu-HU" sz="2200" dirty="0">
                <a:solidFill>
                  <a:prstClr val="black"/>
                </a:solidFill>
              </a:rPr>
              <a:t>embert.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19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Prídavné</a:t>
            </a:r>
            <a:r>
              <a:rPr lang="hu-HU" sz="2400" dirty="0" smtClean="0"/>
              <a:t> </a:t>
            </a:r>
            <a:r>
              <a:rPr lang="hu-HU" sz="2400" dirty="0" err="1" smtClean="0"/>
              <a:t>mená</a:t>
            </a:r>
            <a:r>
              <a:rPr lang="hu-HU" sz="2400" dirty="0" smtClean="0"/>
              <a:t> - Melléknevek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 psa.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van egy kutyája.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Ten </a:t>
            </a:r>
            <a:r>
              <a:rPr lang="sk-SK" dirty="0">
                <a:ea typeface="Calibri"/>
                <a:cs typeface="Times New Roman"/>
              </a:rPr>
              <a:t>pes je veľký.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kutya nagy.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veľkého psa.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van egy nagy kutyája.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55000" lnSpcReduction="20000"/>
          </a:bodyPr>
          <a:lstStyle/>
          <a:p>
            <a:r>
              <a:rPr lang="hu-HU" dirty="0" err="1"/>
              <a:t>v</a:t>
            </a:r>
            <a:r>
              <a:rPr lang="hu-HU" dirty="0" err="1" smtClean="0"/>
              <a:t>eselý</a:t>
            </a:r>
            <a:r>
              <a:rPr lang="hu-HU" dirty="0" smtClean="0"/>
              <a:t>(á,é) – </a:t>
            </a:r>
            <a:r>
              <a:rPr lang="hu-HU" dirty="0" err="1" smtClean="0"/>
              <a:t>smutný</a:t>
            </a:r>
            <a:r>
              <a:rPr lang="hu-HU" dirty="0" smtClean="0"/>
              <a:t>(á,é)</a:t>
            </a:r>
          </a:p>
          <a:p>
            <a:r>
              <a:rPr lang="hu-HU" dirty="0"/>
              <a:t>v</a:t>
            </a:r>
            <a:r>
              <a:rPr lang="hu-HU" dirty="0" smtClean="0"/>
              <a:t>idám - szomorú</a:t>
            </a:r>
          </a:p>
          <a:p>
            <a:r>
              <a:rPr lang="hu-HU" dirty="0" smtClean="0"/>
              <a:t>………………………………………. .	…………………………………………….	. .</a:t>
            </a:r>
          </a:p>
          <a:p>
            <a:r>
              <a:rPr lang="hu-HU" dirty="0" smtClean="0"/>
              <a:t>………………………………………. .	……………………………………………. .</a:t>
            </a:r>
          </a:p>
          <a:p>
            <a:endParaRPr lang="hu-HU" dirty="0"/>
          </a:p>
          <a:p>
            <a:r>
              <a:rPr lang="hu-HU" dirty="0" err="1" smtClean="0"/>
              <a:t>napínavý</a:t>
            </a:r>
            <a:r>
              <a:rPr lang="hu-HU" dirty="0" smtClean="0"/>
              <a:t>(á,é) – </a:t>
            </a:r>
            <a:r>
              <a:rPr lang="hu-HU" dirty="0" err="1" smtClean="0"/>
              <a:t>nudný</a:t>
            </a:r>
            <a:r>
              <a:rPr lang="hu-HU" dirty="0" smtClean="0"/>
              <a:t>(á,é)</a:t>
            </a:r>
          </a:p>
          <a:p>
            <a:r>
              <a:rPr lang="hu-HU" dirty="0"/>
              <a:t>i</a:t>
            </a:r>
            <a:r>
              <a:rPr lang="hu-HU" dirty="0" smtClean="0"/>
              <a:t>zgalmas - unalmas</a:t>
            </a:r>
          </a:p>
          <a:p>
            <a:r>
              <a:rPr lang="hu-HU" dirty="0" smtClean="0"/>
              <a:t>………………………………………. . </a:t>
            </a:r>
            <a:r>
              <a:rPr lang="hu-HU" dirty="0"/>
              <a:t>	</a:t>
            </a:r>
            <a:r>
              <a:rPr lang="hu-HU" dirty="0" smtClean="0"/>
              <a:t>…………………………………………….. .</a:t>
            </a:r>
          </a:p>
          <a:p>
            <a:r>
              <a:rPr lang="hu-HU" dirty="0" smtClean="0"/>
              <a:t>………………………………………. .	…………………………………………….. .</a:t>
            </a:r>
          </a:p>
          <a:p>
            <a:endParaRPr lang="hu-HU" dirty="0"/>
          </a:p>
          <a:p>
            <a:r>
              <a:rPr lang="hu-HU" dirty="0" err="1"/>
              <a:t>p</a:t>
            </a:r>
            <a:r>
              <a:rPr lang="hu-HU" dirty="0" err="1" smtClean="0"/>
              <a:t>racovitý</a:t>
            </a:r>
            <a:r>
              <a:rPr lang="hu-HU" dirty="0" smtClean="0"/>
              <a:t>(á,é) – </a:t>
            </a:r>
            <a:r>
              <a:rPr lang="hu-HU" dirty="0" err="1" smtClean="0"/>
              <a:t>lenivý</a:t>
            </a:r>
            <a:r>
              <a:rPr lang="hu-HU" dirty="0" smtClean="0"/>
              <a:t>(á,é)</a:t>
            </a:r>
          </a:p>
          <a:p>
            <a:r>
              <a:rPr lang="hu-HU" dirty="0"/>
              <a:t>d</a:t>
            </a:r>
            <a:r>
              <a:rPr lang="hu-HU" dirty="0" smtClean="0"/>
              <a:t>olgos - lusta</a:t>
            </a:r>
          </a:p>
          <a:p>
            <a:r>
              <a:rPr lang="hu-HU" dirty="0" smtClean="0"/>
              <a:t>………………………………………. .	……………………………………………... .</a:t>
            </a:r>
          </a:p>
          <a:p>
            <a:r>
              <a:rPr lang="hu-HU" dirty="0" smtClean="0"/>
              <a:t>………………………………………. .	………………………………………………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sebe!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      	        Írj magadról 5 mondatot!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      Helyzetgyakorlatok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 dom.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van egy háza.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Ten </a:t>
            </a:r>
            <a:r>
              <a:rPr lang="sk-SK" dirty="0">
                <a:ea typeface="Calibri"/>
                <a:cs typeface="Times New Roman"/>
              </a:rPr>
              <a:t>dom je malý.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ház kicsi.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malý dom.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egy kis háza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Býva v hoteli.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szállodában lakik.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Ten </a:t>
            </a:r>
            <a:r>
              <a:rPr lang="sk-SK" dirty="0">
                <a:ea typeface="Calibri"/>
                <a:cs typeface="Times New Roman"/>
              </a:rPr>
              <a:t>hotel je lacný.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szálloda olcsó.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Býva </a:t>
            </a:r>
            <a:r>
              <a:rPr lang="sk-SK" dirty="0">
                <a:ea typeface="Calibri"/>
                <a:cs typeface="Times New Roman"/>
              </a:rPr>
              <a:t>v lacnom hoteli.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olcsó szállodában lakik.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van egy autója.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auto je drahé.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autó drága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drahé auto.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Neki </a:t>
            </a:r>
            <a:r>
              <a:rPr lang="sk-SK" dirty="0">
                <a:ea typeface="Calibri"/>
                <a:cs typeface="Times New Roman"/>
              </a:rPr>
              <a:t>van egy drága autója.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Číta román.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regényt olvas.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Ten </a:t>
            </a:r>
            <a:r>
              <a:rPr lang="sk-SK" dirty="0">
                <a:ea typeface="Calibri"/>
                <a:cs typeface="Times New Roman"/>
              </a:rPr>
              <a:t>román je nudný.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regény unalmas.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 </a:t>
            </a:r>
            <a:r>
              <a:rPr lang="sk-SK" dirty="0">
                <a:ea typeface="Calibri"/>
                <a:cs typeface="Times New Roman"/>
              </a:rPr>
              <a:t>nudný román.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unalmas regényt olvas.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Pozerá </a:t>
            </a:r>
            <a:r>
              <a:rPr lang="sk-SK" dirty="0">
                <a:ea typeface="Calibri"/>
                <a:cs typeface="Times New Roman"/>
              </a:rPr>
              <a:t>film.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filmet néz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Ten </a:t>
            </a:r>
            <a:r>
              <a:rPr lang="sk-SK" dirty="0">
                <a:ea typeface="Calibri"/>
                <a:cs typeface="Times New Roman"/>
              </a:rPr>
              <a:t>film je napínavý.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film izgalmas.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Pozerá </a:t>
            </a:r>
            <a:r>
              <a:rPr lang="sk-SK" dirty="0">
                <a:ea typeface="Calibri"/>
                <a:cs typeface="Times New Roman"/>
              </a:rPr>
              <a:t>napínavý film.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egy izgalmas filmet néz.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Býva v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dome.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házban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lakik.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dom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veľký.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ház nagy.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Býva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vo veľkom dome.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Ő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nagy házban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lakik.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Prídavné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mená</a:t>
            </a:r>
            <a:r>
              <a:rPr lang="hu-HU" sz="2400" dirty="0">
                <a:solidFill>
                  <a:prstClr val="black"/>
                </a:solidFill>
              </a:rPr>
              <a:t> - Melléknevek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pero.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Neki van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tolla.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pero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modré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 toll kék.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modré pero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Neki van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kék tolla.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300</Words>
  <Application>Microsoft Office PowerPoint</Application>
  <PresentationFormat>Prezentácia na obrazovke (4:3)</PresentationFormat>
  <Paragraphs>225</Paragraphs>
  <Slides>24</Slides>
  <Notes>24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Office-téma</vt:lpstr>
      <vt:lpstr>Prezentácia programu PowerPoint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Prídavné mená - Melléknevek</vt:lpstr>
      <vt:lpstr>Prelož! – Fordítsd le!</vt:lpstr>
      <vt:lpstr>Prelož! – Fordítsd le!</vt:lpstr>
      <vt:lpstr>Doplň! – Egészítsd ki!</vt:lpstr>
      <vt:lpstr>Doplň! – Egészítsd ki!</vt:lpstr>
      <vt:lpstr>Utvor vety! – Alkoss mondatokat!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2014-01-31T07:32:25Z</cp:lastPrinted>
  <dcterms:created xsi:type="dcterms:W3CDTF">2013-03-28T07:15:55Z</dcterms:created>
  <dcterms:modified xsi:type="dcterms:W3CDTF">2014-01-31T07:33:01Z</dcterms:modified>
</cp:coreProperties>
</file>