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</a:t>
            </a:r>
            <a:r>
              <a:rPr lang="hu-HU" dirty="0" smtClean="0"/>
              <a:t>   </a:t>
            </a:r>
            <a:r>
              <a:rPr lang="hu-HU" dirty="0" smtClean="0"/>
              <a:t>Üdvözöllek!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Ako </a:t>
            </a:r>
            <a:r>
              <a:rPr lang="sk-SK" dirty="0">
                <a:ea typeface="Calibri"/>
                <a:cs typeface="Times New Roman"/>
              </a:rPr>
              <a:t>rýchlo ste išli?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gyorsan hajtott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Ako </a:t>
            </a:r>
            <a:r>
              <a:rPr lang="sk-SK" dirty="0">
                <a:ea typeface="Calibri"/>
                <a:cs typeface="Times New Roman"/>
              </a:rPr>
              <a:t>dlho ste leteli?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Mennyi </a:t>
            </a:r>
            <a:r>
              <a:rPr lang="sk-SK" dirty="0">
                <a:ea typeface="Calibri"/>
                <a:cs typeface="Times New Roman"/>
              </a:rPr>
              <a:t>ideig repült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Ako </a:t>
            </a:r>
            <a:r>
              <a:rPr lang="sk-SK" dirty="0">
                <a:ea typeface="Calibri"/>
                <a:cs typeface="Times New Roman"/>
              </a:rPr>
              <a:t>vysoko ste vyskočili?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magasra ugrott?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Ktorú kravatu si nosil?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Melyik </a:t>
            </a:r>
            <a:r>
              <a:rPr lang="sk-SK" dirty="0">
                <a:ea typeface="Calibri"/>
                <a:cs typeface="Times New Roman"/>
              </a:rPr>
              <a:t>nyakkendőt viselted?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Ktoré </a:t>
            </a:r>
            <a:r>
              <a:rPr lang="sk-SK" dirty="0">
                <a:ea typeface="Calibri"/>
                <a:cs typeface="Times New Roman"/>
              </a:rPr>
              <a:t>auto si kúpil?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Melyik </a:t>
            </a:r>
            <a:r>
              <a:rPr lang="sk-SK" dirty="0">
                <a:ea typeface="Calibri"/>
                <a:cs typeface="Times New Roman"/>
              </a:rPr>
              <a:t>autót vetted meg?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Ktoré </a:t>
            </a:r>
            <a:r>
              <a:rPr lang="sk-SK" dirty="0">
                <a:ea typeface="Calibri"/>
                <a:cs typeface="Times New Roman"/>
              </a:rPr>
              <a:t>noviny si si predplatil?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Melyik </a:t>
            </a:r>
            <a:r>
              <a:rPr lang="sk-SK" dirty="0">
                <a:ea typeface="Calibri"/>
                <a:cs typeface="Times New Roman"/>
              </a:rPr>
              <a:t>újságra fizettél elő?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Koho ste videli?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Kit </a:t>
            </a:r>
            <a:r>
              <a:rPr lang="sk-SK" dirty="0">
                <a:ea typeface="Calibri"/>
                <a:cs typeface="Times New Roman"/>
              </a:rPr>
              <a:t>látott?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Koho </a:t>
            </a:r>
            <a:r>
              <a:rPr lang="sk-SK" dirty="0">
                <a:ea typeface="Calibri"/>
                <a:cs typeface="Times New Roman"/>
              </a:rPr>
              <a:t>ste stretli?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Kivel </a:t>
            </a:r>
            <a:r>
              <a:rPr lang="sk-SK" dirty="0">
                <a:ea typeface="Calibri"/>
                <a:cs typeface="Times New Roman"/>
              </a:rPr>
              <a:t>találkozott?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Koho </a:t>
            </a:r>
            <a:r>
              <a:rPr lang="sk-SK" dirty="0">
                <a:ea typeface="Calibri"/>
                <a:cs typeface="Times New Roman"/>
              </a:rPr>
              <a:t>ste spoznali?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Kit </a:t>
            </a:r>
            <a:r>
              <a:rPr lang="sk-SK" dirty="0">
                <a:ea typeface="Calibri"/>
                <a:cs typeface="Times New Roman"/>
              </a:rPr>
              <a:t>ismert meg?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Kedy </a:t>
            </a:r>
            <a:r>
              <a:rPr lang="sk-SK" dirty="0">
                <a:ea typeface="Calibri"/>
                <a:cs typeface="Times New Roman"/>
              </a:rPr>
              <a:t>ste vstali?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kelt fel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Kedy </a:t>
            </a:r>
            <a:r>
              <a:rPr lang="sk-SK" dirty="0">
                <a:ea typeface="Calibri"/>
                <a:cs typeface="Times New Roman"/>
              </a:rPr>
              <a:t>ste začali?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kezdett neki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Kedy </a:t>
            </a:r>
            <a:r>
              <a:rPr lang="sk-SK" dirty="0">
                <a:ea typeface="Calibri"/>
                <a:cs typeface="Times New Roman"/>
              </a:rPr>
              <a:t>ste prestali?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hagyta abba?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Prečo ste sa zobudili?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ébredt fel?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Prečo </a:t>
            </a:r>
            <a:r>
              <a:rPr lang="sk-SK" dirty="0">
                <a:ea typeface="Calibri"/>
                <a:cs typeface="Times New Roman"/>
              </a:rPr>
              <a:t>ste sa stali učiteľom?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lett tanár?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Prečo </a:t>
            </a:r>
            <a:r>
              <a:rPr lang="sk-SK" dirty="0">
                <a:ea typeface="Calibri"/>
                <a:cs typeface="Times New Roman"/>
              </a:rPr>
              <a:t>ste išli taxíkom?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 smtClean="0">
                <a:ea typeface="Calibri"/>
                <a:cs typeface="Times New Roman"/>
              </a:rPr>
              <a:t>ment</a:t>
            </a:r>
            <a:r>
              <a:rPr lang="sk-SK" dirty="0" smtClean="0">
                <a:ea typeface="Calibri"/>
                <a:cs typeface="Times New Roman"/>
              </a:rPr>
              <a:t> taxival? </a:t>
            </a: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Odkiaľ ste prišli?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Honnan </a:t>
            </a:r>
            <a:r>
              <a:rPr lang="sk-SK" dirty="0">
                <a:ea typeface="Calibri"/>
                <a:cs typeface="Times New Roman"/>
              </a:rPr>
              <a:t>jött?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Kam </a:t>
            </a:r>
            <a:r>
              <a:rPr lang="sk-SK" dirty="0">
                <a:ea typeface="Calibri"/>
                <a:cs typeface="Times New Roman"/>
              </a:rPr>
              <a:t>ste išli?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Hova </a:t>
            </a:r>
            <a:r>
              <a:rPr lang="sk-SK" dirty="0">
                <a:ea typeface="Calibri"/>
                <a:cs typeface="Times New Roman"/>
              </a:rPr>
              <a:t>ment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ste boli?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volt?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Komu </a:t>
            </a:r>
            <a:r>
              <a:rPr lang="sk-SK" dirty="0">
                <a:ea typeface="Calibri"/>
                <a:cs typeface="Times New Roman"/>
              </a:rPr>
              <a:t>si pomohol?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Kinek </a:t>
            </a:r>
            <a:r>
              <a:rPr lang="sk-SK" dirty="0">
                <a:ea typeface="Calibri"/>
                <a:cs typeface="Times New Roman"/>
              </a:rPr>
              <a:t>segítettél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Komu </a:t>
            </a:r>
            <a:r>
              <a:rPr lang="sk-SK" dirty="0">
                <a:ea typeface="Calibri"/>
                <a:cs typeface="Times New Roman"/>
              </a:rPr>
              <a:t>si písal?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Kinek </a:t>
            </a:r>
            <a:r>
              <a:rPr lang="sk-SK" dirty="0">
                <a:ea typeface="Calibri"/>
                <a:cs typeface="Times New Roman"/>
              </a:rPr>
              <a:t>írtál?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Komu </a:t>
            </a:r>
            <a:r>
              <a:rPr lang="sk-SK" dirty="0">
                <a:ea typeface="Calibri"/>
                <a:cs typeface="Times New Roman"/>
              </a:rPr>
              <a:t>si odpovedal?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Kinek </a:t>
            </a:r>
            <a:r>
              <a:rPr lang="sk-SK" dirty="0">
                <a:ea typeface="Calibri"/>
                <a:cs typeface="Times New Roman"/>
              </a:rPr>
              <a:t>válaszoltál?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Museli sme polievať kvetiny.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 </a:t>
            </a:r>
            <a:r>
              <a:rPr lang="sk-SK" dirty="0">
                <a:ea typeface="Calibri"/>
                <a:cs typeface="Times New Roman"/>
              </a:rPr>
              <a:t>kellett öntöznünk a virágokat.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Museli </a:t>
            </a:r>
            <a:r>
              <a:rPr lang="sk-SK" dirty="0">
                <a:ea typeface="Calibri"/>
                <a:cs typeface="Times New Roman"/>
              </a:rPr>
              <a:t>sme upratať byt.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lakásban rendet kellett csinálnunk.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Museli </a:t>
            </a:r>
            <a:r>
              <a:rPr lang="sk-SK" dirty="0">
                <a:ea typeface="Calibri"/>
                <a:cs typeface="Times New Roman"/>
              </a:rPr>
              <a:t>sme umyť riad.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El </a:t>
            </a:r>
            <a:r>
              <a:rPr lang="sk-SK" dirty="0">
                <a:ea typeface="Calibri"/>
                <a:cs typeface="Times New Roman"/>
              </a:rPr>
              <a:t>kellett az edényeket mosogatnunk.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Museli ste zaplatiť účet?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 </a:t>
            </a:r>
            <a:r>
              <a:rPr lang="sk-SK" dirty="0">
                <a:ea typeface="Calibri"/>
                <a:cs typeface="Times New Roman"/>
              </a:rPr>
              <a:t>kellett fizetnetek a számlát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Kto </a:t>
            </a:r>
            <a:r>
              <a:rPr lang="sk-SK" dirty="0">
                <a:ea typeface="Calibri"/>
                <a:cs typeface="Times New Roman"/>
              </a:rPr>
              <a:t>sa musel rozlúčiť?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Kinek </a:t>
            </a:r>
            <a:r>
              <a:rPr lang="sk-SK" dirty="0">
                <a:ea typeface="Calibri"/>
                <a:cs typeface="Times New Roman"/>
              </a:rPr>
              <a:t>kellett elbúcsúznia?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Kto </a:t>
            </a:r>
            <a:r>
              <a:rPr lang="sk-SK" dirty="0">
                <a:ea typeface="Calibri"/>
                <a:cs typeface="Times New Roman"/>
              </a:rPr>
              <a:t>musel ísť skoro domov?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Kinek </a:t>
            </a:r>
            <a:r>
              <a:rPr lang="sk-SK" dirty="0">
                <a:ea typeface="Calibri"/>
                <a:cs typeface="Times New Roman"/>
              </a:rPr>
              <a:t>kellett korán hazamennie?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Nechceli sme dlho zostať.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akartunk sokáig maradni.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Nechceli </a:t>
            </a:r>
            <a:r>
              <a:rPr lang="sk-SK" dirty="0">
                <a:ea typeface="Calibri"/>
                <a:cs typeface="Times New Roman"/>
              </a:rPr>
              <a:t>sme nič piť.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akartunk semmit inni.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Nechceli </a:t>
            </a:r>
            <a:r>
              <a:rPr lang="sk-SK" dirty="0">
                <a:ea typeface="Calibri"/>
                <a:cs typeface="Times New Roman"/>
              </a:rPr>
              <a:t>sme rušiť.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akartunk zavarni.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Minulý</a:t>
            </a:r>
            <a:r>
              <a:rPr lang="hu-HU" sz="2400" dirty="0" smtClean="0"/>
              <a:t> </a:t>
            </a:r>
            <a:r>
              <a:rPr lang="hu-HU" sz="2400" dirty="0" err="1" smtClean="0"/>
              <a:t>čas</a:t>
            </a:r>
            <a:r>
              <a:rPr lang="hu-HU" sz="2400" dirty="0" smtClean="0"/>
              <a:t> – </a:t>
            </a:r>
            <a:r>
              <a:rPr lang="hu-HU" sz="2400" dirty="0" smtClean="0"/>
              <a:t>Múlt </a:t>
            </a:r>
            <a:r>
              <a:rPr lang="hu-HU" sz="2400" dirty="0" smtClean="0"/>
              <a:t>idő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Viem </a:t>
            </a:r>
            <a:r>
              <a:rPr lang="sk-SK" dirty="0" smtClean="0">
                <a:ea typeface="Calibri"/>
                <a:cs typeface="Times New Roman"/>
              </a:rPr>
              <a:t>to.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Vedel </a:t>
            </a:r>
            <a:r>
              <a:rPr lang="sk-SK" dirty="0">
                <a:ea typeface="Calibri"/>
                <a:cs typeface="Times New Roman"/>
              </a:rPr>
              <a:t>som 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Tudom </a:t>
            </a:r>
            <a:r>
              <a:rPr lang="sk-SK" dirty="0">
                <a:ea typeface="Calibri"/>
                <a:cs typeface="Times New Roman"/>
              </a:rPr>
              <a:t>(ezt) – Én tudtam ezt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Píšem </a:t>
            </a:r>
            <a:r>
              <a:rPr lang="sk-SK" dirty="0" smtClean="0">
                <a:ea typeface="Calibri"/>
                <a:cs typeface="Times New Roman"/>
              </a:rPr>
              <a:t>to.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Napísal </a:t>
            </a:r>
            <a:r>
              <a:rPr lang="sk-SK" dirty="0">
                <a:ea typeface="Calibri"/>
                <a:cs typeface="Times New Roman"/>
              </a:rPr>
              <a:t>som 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(</a:t>
            </a:r>
            <a:r>
              <a:rPr lang="sk-SK" dirty="0">
                <a:ea typeface="Calibri"/>
                <a:cs typeface="Times New Roman"/>
              </a:rPr>
              <a:t>Ezt) </a:t>
            </a:r>
            <a:r>
              <a:rPr lang="sk-SK" dirty="0" smtClean="0">
                <a:ea typeface="Calibri"/>
                <a:cs typeface="Times New Roman"/>
              </a:rPr>
              <a:t>írom. </a:t>
            </a:r>
            <a:r>
              <a:rPr lang="sk-SK" dirty="0">
                <a:ea typeface="Calibri"/>
                <a:cs typeface="Times New Roman"/>
              </a:rPr>
              <a:t>– Én írtam ezt.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Počujem </a:t>
            </a:r>
            <a:r>
              <a:rPr lang="sk-SK" dirty="0" smtClean="0">
                <a:ea typeface="Calibri"/>
                <a:cs typeface="Times New Roman"/>
              </a:rPr>
              <a:t>to.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Počul </a:t>
            </a:r>
            <a:r>
              <a:rPr lang="sk-SK" dirty="0">
                <a:ea typeface="Calibri"/>
                <a:cs typeface="Times New Roman"/>
              </a:rPr>
              <a:t>som 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Hallom </a:t>
            </a:r>
            <a:r>
              <a:rPr lang="sk-SK" dirty="0">
                <a:ea typeface="Calibri"/>
                <a:cs typeface="Times New Roman"/>
              </a:rPr>
              <a:t>(ezt</a:t>
            </a:r>
            <a:r>
              <a:rPr lang="sk-SK" dirty="0" smtClean="0">
                <a:ea typeface="Calibri"/>
                <a:cs typeface="Times New Roman"/>
              </a:rPr>
              <a:t>). </a:t>
            </a:r>
            <a:r>
              <a:rPr lang="sk-SK" dirty="0">
                <a:ea typeface="Calibri"/>
                <a:cs typeface="Times New Roman"/>
              </a:rPr>
              <a:t>– Én hallottam ezt.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</a:t>
            </a:r>
            <a:r>
              <a:rPr lang="hu-HU" sz="2400" dirty="0" smtClean="0"/>
              <a:t>– </a:t>
            </a:r>
            <a:r>
              <a:rPr lang="hu-HU" sz="2400" dirty="0" smtClean="0"/>
              <a:t>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Vysvetľujem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to.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–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Vysvetlila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som to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Čo ste sa dozvedeli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?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..............................?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 kým ste oslavovali narodeniny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?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...................................................?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Napíš</a:t>
            </a:r>
            <a:r>
              <a:rPr lang="hu-HU" sz="2400" dirty="0" smtClean="0"/>
              <a:t> </a:t>
            </a:r>
            <a:r>
              <a:rPr lang="hu-HU" sz="2400" dirty="0" err="1" smtClean="0"/>
              <a:t>otázky</a:t>
            </a:r>
            <a:r>
              <a:rPr lang="hu-HU" sz="2400" dirty="0" smtClean="0"/>
              <a:t> v </a:t>
            </a:r>
            <a:r>
              <a:rPr lang="hu-HU" sz="2400" dirty="0" err="1" smtClean="0"/>
              <a:t>minulom</a:t>
            </a:r>
            <a:r>
              <a:rPr lang="hu-HU" sz="2400" dirty="0" smtClean="0"/>
              <a:t> </a:t>
            </a:r>
            <a:r>
              <a:rPr lang="hu-HU" sz="2400" dirty="0" err="1" smtClean="0"/>
              <a:t>čase</a:t>
            </a:r>
            <a:r>
              <a:rPr lang="hu-HU" sz="2400" dirty="0" smtClean="0"/>
              <a:t>! </a:t>
            </a:r>
            <a:r>
              <a:rPr lang="hu-HU" sz="2400" dirty="0" smtClean="0"/>
              <a:t>– </a:t>
            </a:r>
            <a:r>
              <a:rPr lang="hu-HU" sz="2400" dirty="0" smtClean="0"/>
              <a:t>Írj </a:t>
            </a:r>
            <a:r>
              <a:rPr lang="hu-HU" sz="2400" dirty="0" smtClean="0"/>
              <a:t>kérdéseket múlt </a:t>
            </a:r>
            <a:r>
              <a:rPr lang="hu-HU" sz="2400" dirty="0" smtClean="0"/>
              <a:t>időben!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Kde</a:t>
            </a:r>
            <a:r>
              <a:rPr lang="hu-HU" sz="2400" dirty="0" smtClean="0"/>
              <a:t> </a:t>
            </a:r>
            <a:r>
              <a:rPr lang="hu-HU" sz="2400" dirty="0" err="1" smtClean="0"/>
              <a:t>bývate</a:t>
            </a:r>
            <a:r>
              <a:rPr lang="hu-HU" sz="2400" dirty="0" smtClean="0"/>
              <a:t>? </a:t>
            </a:r>
            <a:r>
              <a:rPr lang="hu-HU" sz="2400" dirty="0" smtClean="0"/>
              <a:t>	Hol </a:t>
            </a:r>
            <a:r>
              <a:rPr lang="hu-HU" sz="2400" dirty="0" smtClean="0"/>
              <a:t>laktok?</a:t>
            </a:r>
          </a:p>
          <a:p>
            <a:r>
              <a:rPr lang="hu-HU" sz="2400" dirty="0" smtClean="0"/>
              <a:t>……………… </a:t>
            </a:r>
            <a:r>
              <a:rPr lang="hu-HU" sz="2400" dirty="0" smtClean="0"/>
              <a:t>? </a:t>
            </a:r>
            <a:r>
              <a:rPr lang="hu-HU" sz="2400" dirty="0" smtClean="0"/>
              <a:t>	…………..… </a:t>
            </a:r>
            <a:r>
              <a:rPr lang="hu-HU" sz="2400" dirty="0" smtClean="0"/>
              <a:t>?</a:t>
            </a:r>
          </a:p>
          <a:p>
            <a:endParaRPr lang="hu-HU" sz="2400" dirty="0"/>
          </a:p>
          <a:p>
            <a:r>
              <a:rPr lang="hu-HU" sz="2400" dirty="0" err="1" smtClean="0"/>
              <a:t>Komu</a:t>
            </a:r>
            <a:r>
              <a:rPr lang="hu-HU" sz="2400" dirty="0" smtClean="0"/>
              <a:t> </a:t>
            </a:r>
            <a:r>
              <a:rPr lang="hu-HU" sz="2400" dirty="0" err="1" smtClean="0"/>
              <a:t>pomôžeš</a:t>
            </a:r>
            <a:r>
              <a:rPr lang="hu-HU" sz="2400" dirty="0" smtClean="0"/>
              <a:t>? </a:t>
            </a:r>
            <a:r>
              <a:rPr lang="hu-HU" sz="2400" dirty="0" smtClean="0"/>
              <a:t>	Kinek </a:t>
            </a:r>
            <a:r>
              <a:rPr lang="hu-HU" sz="2400" dirty="0" smtClean="0"/>
              <a:t>segítesz?</a:t>
            </a:r>
          </a:p>
          <a:p>
            <a:r>
              <a:rPr lang="hu-HU" sz="2400" dirty="0" smtClean="0"/>
              <a:t>……………………… ? </a:t>
            </a:r>
            <a:r>
              <a:rPr lang="hu-HU" sz="2400" dirty="0" smtClean="0"/>
              <a:t>	…………………… </a:t>
            </a:r>
            <a:r>
              <a:rPr lang="hu-HU" sz="2400" dirty="0" smtClean="0"/>
              <a:t>?</a:t>
            </a:r>
          </a:p>
          <a:p>
            <a:endParaRPr lang="hu-HU" sz="2400" dirty="0"/>
          </a:p>
          <a:p>
            <a:r>
              <a:rPr lang="hu-HU" sz="2400" dirty="0" err="1" smtClean="0"/>
              <a:t>Ako</a:t>
            </a:r>
            <a:r>
              <a:rPr lang="hu-HU" sz="2400" dirty="0" smtClean="0"/>
              <a:t> </a:t>
            </a:r>
            <a:r>
              <a:rPr lang="hu-HU" sz="2400" dirty="0" err="1" smtClean="0"/>
              <a:t>nájdete</a:t>
            </a:r>
            <a:r>
              <a:rPr lang="hu-HU" sz="2400" dirty="0" smtClean="0"/>
              <a:t> </a:t>
            </a:r>
            <a:r>
              <a:rPr lang="hu-HU" sz="2400" dirty="0" err="1" smtClean="0"/>
              <a:t>cestu</a:t>
            </a:r>
            <a:r>
              <a:rPr lang="hu-HU" sz="2400" dirty="0" smtClean="0"/>
              <a:t>? Hogyan találjátok meg az utat?</a:t>
            </a:r>
          </a:p>
          <a:p>
            <a:r>
              <a:rPr lang="hu-HU" sz="2400" dirty="0" smtClean="0"/>
              <a:t>………………………… ?  …………………………………………….?</a:t>
            </a:r>
            <a:endParaRPr lang="hu-HU" sz="2400" dirty="0" smtClean="0"/>
          </a:p>
          <a:p>
            <a:endParaRPr lang="hu-HU" sz="2400" dirty="0"/>
          </a:p>
          <a:p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sz="2800" dirty="0" err="1" smtClean="0"/>
              <a:t>Napíš</a:t>
            </a:r>
            <a:r>
              <a:rPr lang="hu-HU" sz="2800" dirty="0" smtClean="0"/>
              <a:t> 5 </a:t>
            </a:r>
            <a:r>
              <a:rPr lang="hu-HU" sz="2800" dirty="0" err="1" smtClean="0"/>
              <a:t>viet</a:t>
            </a:r>
            <a:r>
              <a:rPr lang="hu-HU" sz="2800" dirty="0" smtClean="0"/>
              <a:t> a 5 </a:t>
            </a:r>
            <a:r>
              <a:rPr lang="hu-HU" sz="2800" dirty="0" err="1" smtClean="0"/>
              <a:t>otázok</a:t>
            </a:r>
            <a:r>
              <a:rPr lang="hu-HU" sz="2800" dirty="0" smtClean="0"/>
              <a:t> v </a:t>
            </a:r>
            <a:r>
              <a:rPr lang="hu-HU" sz="2800" dirty="0" err="1" smtClean="0"/>
              <a:t>minulom</a:t>
            </a:r>
            <a:r>
              <a:rPr lang="hu-HU" sz="2800" dirty="0" smtClean="0"/>
              <a:t> </a:t>
            </a:r>
            <a:r>
              <a:rPr lang="hu-HU" sz="2800" dirty="0" err="1" smtClean="0"/>
              <a:t>čase</a:t>
            </a:r>
            <a:r>
              <a:rPr lang="hu-HU" sz="2800" dirty="0" smtClean="0"/>
              <a:t>!</a:t>
            </a:r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Írj 5 mondatot és 5 kérdést múlt időben!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</a:t>
            </a:r>
            <a:r>
              <a:rPr lang="hu-HU" dirty="0" smtClean="0"/>
              <a:t>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Prinesiem </a:t>
            </a:r>
            <a:r>
              <a:rPr lang="sk-SK" dirty="0" smtClean="0">
                <a:ea typeface="Calibri"/>
                <a:cs typeface="Times New Roman"/>
              </a:rPr>
              <a:t>.– </a:t>
            </a:r>
            <a:r>
              <a:rPr lang="sk-SK" dirty="0">
                <a:ea typeface="Calibri"/>
                <a:cs typeface="Times New Roman"/>
              </a:rPr>
              <a:t>P</a:t>
            </a:r>
            <a:r>
              <a:rPr lang="sk-SK" dirty="0" smtClean="0">
                <a:ea typeface="Calibri"/>
                <a:cs typeface="Times New Roman"/>
              </a:rPr>
              <a:t>riniesol </a:t>
            </a:r>
            <a:r>
              <a:rPr lang="sk-SK" dirty="0">
                <a:ea typeface="Calibri"/>
                <a:cs typeface="Times New Roman"/>
              </a:rPr>
              <a:t>som 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Hozom </a:t>
            </a:r>
            <a:r>
              <a:rPr lang="sk-SK" dirty="0">
                <a:ea typeface="Calibri"/>
                <a:cs typeface="Times New Roman"/>
              </a:rPr>
              <a:t>(ezt</a:t>
            </a:r>
            <a:r>
              <a:rPr lang="sk-SK" dirty="0" smtClean="0">
                <a:ea typeface="Calibri"/>
                <a:cs typeface="Times New Roman"/>
              </a:rPr>
              <a:t>). </a:t>
            </a:r>
            <a:r>
              <a:rPr lang="sk-SK" dirty="0">
                <a:ea typeface="Calibri"/>
                <a:cs typeface="Times New Roman"/>
              </a:rPr>
              <a:t>– Én hoztam ezt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Donesiem </a:t>
            </a:r>
            <a:r>
              <a:rPr lang="sk-SK" dirty="0" smtClean="0">
                <a:ea typeface="Calibri"/>
                <a:cs typeface="Times New Roman"/>
              </a:rPr>
              <a:t>to.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Doniesol </a:t>
            </a:r>
            <a:r>
              <a:rPr lang="sk-SK" dirty="0">
                <a:ea typeface="Calibri"/>
                <a:cs typeface="Times New Roman"/>
              </a:rPr>
              <a:t>som 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Hozom </a:t>
            </a:r>
            <a:r>
              <a:rPr lang="sk-SK" dirty="0">
                <a:ea typeface="Calibri"/>
                <a:cs typeface="Times New Roman"/>
              </a:rPr>
              <a:t>(ezt</a:t>
            </a:r>
            <a:r>
              <a:rPr lang="sk-SK" dirty="0" smtClean="0">
                <a:ea typeface="Calibri"/>
                <a:cs typeface="Times New Roman"/>
              </a:rPr>
              <a:t>). </a:t>
            </a:r>
            <a:r>
              <a:rPr lang="sk-SK" dirty="0">
                <a:ea typeface="Calibri"/>
                <a:cs typeface="Times New Roman"/>
              </a:rPr>
              <a:t>– Én hoztam ezt.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Kúpim </a:t>
            </a:r>
            <a:r>
              <a:rPr lang="sk-SK" dirty="0" smtClean="0">
                <a:ea typeface="Calibri"/>
                <a:cs typeface="Times New Roman"/>
              </a:rPr>
              <a:t>to.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Kúpil </a:t>
            </a:r>
            <a:r>
              <a:rPr lang="sk-SK" dirty="0">
                <a:ea typeface="Calibri"/>
                <a:cs typeface="Times New Roman"/>
              </a:rPr>
              <a:t>som 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megveszem </a:t>
            </a:r>
            <a:r>
              <a:rPr lang="sk-SK" dirty="0" smtClean="0">
                <a:ea typeface="Calibri"/>
                <a:cs typeface="Times New Roman"/>
              </a:rPr>
              <a:t>ezt. </a:t>
            </a:r>
            <a:r>
              <a:rPr lang="sk-SK" dirty="0">
                <a:ea typeface="Calibri"/>
                <a:cs typeface="Times New Roman"/>
              </a:rPr>
              <a:t>– Én megvettem ezt.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Očakávam </a:t>
            </a:r>
            <a:r>
              <a:rPr lang="sk-SK" dirty="0" smtClean="0">
                <a:ea typeface="Calibri"/>
                <a:cs typeface="Times New Roman"/>
              </a:rPr>
              <a:t>to.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Očakával </a:t>
            </a:r>
            <a:r>
              <a:rPr lang="sk-SK" dirty="0">
                <a:ea typeface="Calibri"/>
                <a:cs typeface="Times New Roman"/>
              </a:rPr>
              <a:t>som 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elvárom </a:t>
            </a:r>
            <a:r>
              <a:rPr lang="sk-SK" dirty="0" smtClean="0">
                <a:ea typeface="Calibri"/>
                <a:cs typeface="Times New Roman"/>
              </a:rPr>
              <a:t>ezt. </a:t>
            </a:r>
            <a:r>
              <a:rPr lang="sk-SK" dirty="0">
                <a:ea typeface="Calibri"/>
                <a:cs typeface="Times New Roman"/>
              </a:rPr>
              <a:t>– Én elvártam ezt.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Vysvetľujem </a:t>
            </a:r>
            <a:r>
              <a:rPr lang="sk-SK" dirty="0" smtClean="0">
                <a:ea typeface="Calibri"/>
                <a:cs typeface="Times New Roman"/>
              </a:rPr>
              <a:t>to.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Vysvetlil </a:t>
            </a:r>
            <a:r>
              <a:rPr lang="sk-SK" dirty="0">
                <a:ea typeface="Calibri"/>
                <a:cs typeface="Times New Roman"/>
              </a:rPr>
              <a:t>som 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megmagyarázom </a:t>
            </a:r>
            <a:r>
              <a:rPr lang="sk-SK" dirty="0" smtClean="0">
                <a:ea typeface="Calibri"/>
                <a:cs typeface="Times New Roman"/>
              </a:rPr>
              <a:t>ezt. </a:t>
            </a:r>
            <a:r>
              <a:rPr lang="sk-SK" dirty="0">
                <a:ea typeface="Calibri"/>
                <a:cs typeface="Times New Roman"/>
              </a:rPr>
              <a:t>– Én megmagyaráztam ezt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Poznám </a:t>
            </a:r>
            <a:r>
              <a:rPr lang="sk-SK" dirty="0" smtClean="0">
                <a:ea typeface="Calibri"/>
                <a:cs typeface="Times New Roman"/>
              </a:rPr>
              <a:t>to.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Poznal </a:t>
            </a:r>
            <a:r>
              <a:rPr lang="sk-SK" dirty="0">
                <a:ea typeface="Calibri"/>
                <a:cs typeface="Times New Roman"/>
              </a:rPr>
              <a:t>som 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ismerem </a:t>
            </a:r>
            <a:r>
              <a:rPr lang="sk-SK" dirty="0" smtClean="0">
                <a:ea typeface="Calibri"/>
                <a:cs typeface="Times New Roman"/>
              </a:rPr>
              <a:t>ezt. </a:t>
            </a:r>
            <a:r>
              <a:rPr lang="sk-SK" dirty="0">
                <a:ea typeface="Calibri"/>
                <a:cs typeface="Times New Roman"/>
              </a:rPr>
              <a:t>– Én ismertem ezt.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Koľko ste </a:t>
            </a:r>
            <a:r>
              <a:rPr lang="sk-SK" dirty="0" smtClean="0">
                <a:ea typeface="Calibri"/>
                <a:cs typeface="Times New Roman"/>
              </a:rPr>
              <a:t>platil</a:t>
            </a:r>
            <a:r>
              <a:rPr lang="sk-SK" dirty="0" smtClean="0">
                <a:ea typeface="Calibri"/>
                <a:cs typeface="Times New Roman"/>
              </a:rPr>
              <a:t>i</a:t>
            </a:r>
            <a:r>
              <a:rPr lang="sk-SK" dirty="0" smtClean="0">
                <a:ea typeface="Calibri"/>
                <a:cs typeface="Times New Roman"/>
              </a:rPr>
              <a:t>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Mennyit </a:t>
            </a:r>
            <a:r>
              <a:rPr lang="sk-SK" dirty="0" smtClean="0">
                <a:ea typeface="Calibri"/>
                <a:cs typeface="Times New Roman"/>
              </a:rPr>
              <a:t>fizetet</a:t>
            </a:r>
            <a:r>
              <a:rPr lang="sk-SK" dirty="0" smtClean="0">
                <a:ea typeface="Calibri"/>
                <a:cs typeface="Times New Roman"/>
              </a:rPr>
              <a:t>t</a:t>
            </a:r>
            <a:r>
              <a:rPr lang="sk-SK" dirty="0" smtClean="0">
                <a:ea typeface="Calibri"/>
                <a:cs typeface="Times New Roman"/>
              </a:rPr>
              <a:t>?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Koľko </a:t>
            </a:r>
            <a:r>
              <a:rPr lang="sk-SK" dirty="0">
                <a:ea typeface="Calibri"/>
                <a:cs typeface="Times New Roman"/>
              </a:rPr>
              <a:t>ste pracovali?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Mennyit </a:t>
            </a:r>
            <a:r>
              <a:rPr lang="sk-SK" dirty="0">
                <a:ea typeface="Calibri"/>
                <a:cs typeface="Times New Roman"/>
              </a:rPr>
              <a:t>dolgozott?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Koľko </a:t>
            </a:r>
            <a:r>
              <a:rPr lang="sk-SK" dirty="0">
                <a:ea typeface="Calibri"/>
                <a:cs typeface="Times New Roman"/>
              </a:rPr>
              <a:t>ste napísali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Mennyit </a:t>
            </a:r>
            <a:r>
              <a:rPr lang="sk-SK" dirty="0">
                <a:ea typeface="Calibri"/>
                <a:cs typeface="Times New Roman"/>
              </a:rPr>
              <a:t>írt?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Ako ste spali?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Hogy </a:t>
            </a:r>
            <a:r>
              <a:rPr lang="sk-SK" dirty="0">
                <a:ea typeface="Calibri"/>
                <a:cs typeface="Times New Roman"/>
              </a:rPr>
              <a:t>aludt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Ako </a:t>
            </a:r>
            <a:r>
              <a:rPr lang="sk-SK" dirty="0">
                <a:ea typeface="Calibri"/>
                <a:cs typeface="Times New Roman"/>
              </a:rPr>
              <a:t>ste spravili skúšku?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Hogy </a:t>
            </a:r>
            <a:r>
              <a:rPr lang="sk-SK" dirty="0">
                <a:ea typeface="Calibri"/>
                <a:cs typeface="Times New Roman"/>
              </a:rPr>
              <a:t>sikerült a vizsgája?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Ako </a:t>
            </a:r>
            <a:r>
              <a:rPr lang="sk-SK" dirty="0">
                <a:ea typeface="Calibri"/>
                <a:cs typeface="Times New Roman"/>
              </a:rPr>
              <a:t>ste našli cestu?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Hogy </a:t>
            </a:r>
            <a:r>
              <a:rPr lang="sk-SK" dirty="0">
                <a:ea typeface="Calibri"/>
                <a:cs typeface="Times New Roman"/>
              </a:rPr>
              <a:t>találta meg az utat?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S kým ste sa rozprávali?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Kivel </a:t>
            </a:r>
            <a:r>
              <a:rPr lang="sk-SK" dirty="0">
                <a:ea typeface="Calibri"/>
                <a:cs typeface="Times New Roman"/>
              </a:rPr>
              <a:t>beszélt?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 </a:t>
            </a:r>
            <a:r>
              <a:rPr lang="sk-SK" dirty="0">
                <a:ea typeface="Calibri"/>
                <a:cs typeface="Times New Roman"/>
              </a:rPr>
              <a:t>kým ste sa dohodli?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Kivel </a:t>
            </a:r>
            <a:r>
              <a:rPr lang="sk-SK" dirty="0" smtClean="0">
                <a:ea typeface="Calibri"/>
                <a:cs typeface="Times New Roman"/>
              </a:rPr>
              <a:t>egyezett meg?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 </a:t>
            </a:r>
            <a:r>
              <a:rPr lang="sk-SK" dirty="0">
                <a:ea typeface="Calibri"/>
                <a:cs typeface="Times New Roman"/>
              </a:rPr>
              <a:t>kým ste oslavovali narodeniny?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Kivel </a:t>
            </a:r>
            <a:r>
              <a:rPr lang="sk-SK" dirty="0">
                <a:ea typeface="Calibri"/>
                <a:cs typeface="Times New Roman"/>
              </a:rPr>
              <a:t>ünnepelt születésnapot?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ste boli?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volt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ste bývali?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lakott?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ste pracovali?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dolgozott?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– Múlt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Čo ste odporučili?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Mit </a:t>
            </a:r>
            <a:r>
              <a:rPr lang="sk-SK" dirty="0">
                <a:ea typeface="Calibri"/>
                <a:cs typeface="Times New Roman"/>
              </a:rPr>
              <a:t>ajánlott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Čo </a:t>
            </a:r>
            <a:r>
              <a:rPr lang="sk-SK" dirty="0">
                <a:ea typeface="Calibri"/>
                <a:cs typeface="Times New Roman"/>
              </a:rPr>
              <a:t>ste jedli?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Mit </a:t>
            </a:r>
            <a:r>
              <a:rPr lang="sk-SK" dirty="0">
                <a:ea typeface="Calibri"/>
                <a:cs typeface="Times New Roman"/>
              </a:rPr>
              <a:t>evett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Čo </a:t>
            </a:r>
            <a:r>
              <a:rPr lang="sk-SK" dirty="0">
                <a:ea typeface="Calibri"/>
                <a:cs typeface="Times New Roman"/>
              </a:rPr>
              <a:t>ste sa dozvedeli?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Mit </a:t>
            </a:r>
            <a:r>
              <a:rPr lang="sk-SK" dirty="0">
                <a:ea typeface="Calibri"/>
                <a:cs typeface="Times New Roman"/>
              </a:rPr>
              <a:t>tapasztalt meg?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256</Words>
  <Application>Microsoft Office PowerPoint</Application>
  <PresentationFormat>Diavetítés a képernyőre (4:3 oldalarány)</PresentationFormat>
  <Paragraphs>224</Paragraphs>
  <Slides>24</Slides>
  <Notes>24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25" baseType="lpstr">
      <vt:lpstr>Office-téma</vt:lpstr>
      <vt:lpstr>PowerPoint bemutató</vt:lpstr>
      <vt:lpstr>Minulý čas – Múlt idő</vt:lpstr>
      <vt:lpstr>Minulý čas – Múlt idő</vt:lpstr>
      <vt:lpstr>Minulý čas – Múlt idő</vt:lpstr>
      <vt:lpstr>Minulý čas – Múlt idő</vt:lpstr>
      <vt:lpstr>Minulý čas – Múlt idő</vt:lpstr>
      <vt:lpstr>Minulý čas – Múlt idő</vt:lpstr>
      <vt:lpstr>Minulý čas – Múlt idő</vt:lpstr>
      <vt:lpstr>Minulý čas – Múlt idő</vt:lpstr>
      <vt:lpstr>Minulý čas – Múlt idő</vt:lpstr>
      <vt:lpstr>Minulý čas – Múlt idő</vt:lpstr>
      <vt:lpstr>Minulý čas – Múlt idő</vt:lpstr>
      <vt:lpstr>Minulý čas – Múlt idő</vt:lpstr>
      <vt:lpstr>Minulý čas – Múlt idő</vt:lpstr>
      <vt:lpstr>Minulý čas – Múlt idő</vt:lpstr>
      <vt:lpstr>Minulý čas – Múlt idő</vt:lpstr>
      <vt:lpstr>Minulý čas – Múlt idő</vt:lpstr>
      <vt:lpstr>Minulý čas – Múlt idő</vt:lpstr>
      <vt:lpstr>Minulý čas – Múlt idő</vt:lpstr>
      <vt:lpstr>Prelož! – Fordítsd le!</vt:lpstr>
      <vt:lpstr>Napíš otázky v minulom čase! – Írj kérdéseket múlt időben!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13</cp:revision>
  <dcterms:created xsi:type="dcterms:W3CDTF">2013-03-28T07:15:55Z</dcterms:created>
  <dcterms:modified xsi:type="dcterms:W3CDTF">2014-01-12T12:17:30Z</dcterms:modified>
</cp:coreProperties>
</file>