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10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robí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– Mit </a:t>
            </a:r>
            <a:r>
              <a:rPr lang="hu-HU" sz="2400" dirty="0">
                <a:solidFill>
                  <a:prstClr val="black"/>
                </a:solidFill>
              </a:rPr>
              <a:t>csinál?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odpovedať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válaszolni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Odpovedajte</a:t>
            </a:r>
            <a:r>
              <a:rPr lang="sk-SK" dirty="0">
                <a:ea typeface="Calibri"/>
                <a:cs typeface="Times New Roman"/>
              </a:rPr>
              <a:t>, </a:t>
            </a:r>
            <a:r>
              <a:rPr lang="sk-SK" dirty="0" smtClean="0">
                <a:ea typeface="Calibri"/>
                <a:cs typeface="Times New Roman"/>
              </a:rPr>
              <a:t>prosím!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Válaszoljon </a:t>
            </a:r>
            <a:r>
              <a:rPr lang="sk-SK" dirty="0">
                <a:ea typeface="Calibri"/>
                <a:cs typeface="Times New Roman"/>
              </a:rPr>
              <a:t>kérem!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Odpovedám</a:t>
            </a:r>
            <a:r>
              <a:rPr lang="sk-SK" dirty="0">
                <a:ea typeface="Calibri"/>
                <a:cs typeface="Times New Roman"/>
              </a:rPr>
              <a:t>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Válaszolok</a:t>
            </a:r>
            <a:r>
              <a:rPr lang="sk-SK" dirty="0">
                <a:ea typeface="Calibri"/>
                <a:cs typeface="Times New Roman"/>
              </a:rPr>
              <a:t>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robí</a:t>
            </a:r>
            <a:r>
              <a:rPr lang="hu-HU" sz="2400" dirty="0">
                <a:solidFill>
                  <a:prstClr val="black"/>
                </a:solidFill>
              </a:rPr>
              <a:t> – </a:t>
            </a:r>
            <a:r>
              <a:rPr lang="hu-HU" sz="2400" dirty="0" smtClean="0">
                <a:solidFill>
                  <a:prstClr val="black"/>
                </a:solidFill>
              </a:rPr>
              <a:t>Mit </a:t>
            </a:r>
            <a:r>
              <a:rPr lang="hu-HU" sz="2400" dirty="0">
                <a:solidFill>
                  <a:prstClr val="black"/>
                </a:solidFill>
              </a:rPr>
              <a:t>csinál?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pracovať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dolgozni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Práve </a:t>
            </a:r>
            <a:r>
              <a:rPr lang="sk-SK" dirty="0">
                <a:ea typeface="Calibri"/>
                <a:cs typeface="Times New Roman"/>
              </a:rPr>
              <a:t>pracuje?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Éppen </a:t>
            </a:r>
            <a:r>
              <a:rPr lang="sk-SK" dirty="0">
                <a:ea typeface="Calibri"/>
                <a:cs typeface="Times New Roman"/>
              </a:rPr>
              <a:t>dolgozik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Áno</a:t>
            </a:r>
            <a:r>
              <a:rPr lang="sk-SK" dirty="0">
                <a:ea typeface="Calibri"/>
                <a:cs typeface="Times New Roman"/>
              </a:rPr>
              <a:t>, práve pracuje.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Igen</a:t>
            </a:r>
            <a:r>
              <a:rPr lang="sk-SK" dirty="0">
                <a:ea typeface="Calibri"/>
                <a:cs typeface="Times New Roman"/>
              </a:rPr>
              <a:t>, éppen dolgozik.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robí</a:t>
            </a:r>
            <a:r>
              <a:rPr lang="hu-HU" sz="2400" dirty="0">
                <a:solidFill>
                  <a:prstClr val="black"/>
                </a:solidFill>
              </a:rPr>
              <a:t> – </a:t>
            </a:r>
            <a:r>
              <a:rPr lang="hu-HU" sz="2400" dirty="0" smtClean="0">
                <a:solidFill>
                  <a:prstClr val="black"/>
                </a:solidFill>
              </a:rPr>
              <a:t>Mit </a:t>
            </a:r>
            <a:r>
              <a:rPr lang="hu-HU" sz="2400" dirty="0">
                <a:solidFill>
                  <a:prstClr val="black"/>
                </a:solidFill>
              </a:rPr>
              <a:t>csinál?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prísť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jönni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Prídete</a:t>
            </a:r>
            <a:r>
              <a:rPr lang="sk-SK" dirty="0">
                <a:ea typeface="Calibri"/>
                <a:cs typeface="Times New Roman"/>
              </a:rPr>
              <a:t>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Jönnek </a:t>
            </a:r>
            <a:r>
              <a:rPr lang="sk-SK" dirty="0">
                <a:ea typeface="Calibri"/>
                <a:cs typeface="Times New Roman"/>
              </a:rPr>
              <a:t>önök?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Áno</a:t>
            </a:r>
            <a:r>
              <a:rPr lang="sk-SK" dirty="0">
                <a:ea typeface="Calibri"/>
                <a:cs typeface="Times New Roman"/>
              </a:rPr>
              <a:t>, hneď prídeme.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Igen</a:t>
            </a:r>
            <a:r>
              <a:rPr lang="sk-SK" dirty="0">
                <a:ea typeface="Calibri"/>
                <a:cs typeface="Times New Roman"/>
              </a:rPr>
              <a:t>, mindjárt jövünk.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robí</a:t>
            </a:r>
            <a:r>
              <a:rPr lang="hu-HU" sz="2400" dirty="0">
                <a:solidFill>
                  <a:prstClr val="black"/>
                </a:solidFill>
              </a:rPr>
              <a:t> – </a:t>
            </a:r>
            <a:r>
              <a:rPr lang="hu-HU" sz="2400" dirty="0" smtClean="0">
                <a:solidFill>
                  <a:prstClr val="black"/>
                </a:solidFill>
              </a:rPr>
              <a:t>Mit </a:t>
            </a:r>
            <a:r>
              <a:rPr lang="hu-HU" sz="2400" dirty="0">
                <a:solidFill>
                  <a:prstClr val="black"/>
                </a:solidFill>
              </a:rPr>
              <a:t>csinál?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bývať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l</a:t>
            </a:r>
            <a:r>
              <a:rPr lang="sk-SK" dirty="0" smtClean="0">
                <a:ea typeface="Calibri"/>
                <a:cs typeface="Times New Roman"/>
              </a:rPr>
              <a:t>akni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Bývate </a:t>
            </a:r>
            <a:r>
              <a:rPr lang="sk-SK" dirty="0">
                <a:ea typeface="Calibri"/>
                <a:cs typeface="Times New Roman"/>
              </a:rPr>
              <a:t>v </a:t>
            </a:r>
            <a:r>
              <a:rPr lang="sk-SK" dirty="0" smtClean="0">
                <a:ea typeface="Calibri"/>
                <a:cs typeface="Times New Roman"/>
              </a:rPr>
              <a:t>Košiciach?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Kassán </a:t>
            </a:r>
            <a:r>
              <a:rPr lang="sk-SK" dirty="0">
                <a:ea typeface="Calibri"/>
                <a:cs typeface="Times New Roman"/>
              </a:rPr>
              <a:t>lakik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Áno</a:t>
            </a:r>
            <a:r>
              <a:rPr lang="sk-SK" dirty="0">
                <a:ea typeface="Calibri"/>
                <a:cs typeface="Times New Roman"/>
              </a:rPr>
              <a:t>, bývam v </a:t>
            </a:r>
            <a:r>
              <a:rPr lang="sk-SK" dirty="0" smtClean="0">
                <a:ea typeface="Calibri"/>
                <a:cs typeface="Times New Roman"/>
              </a:rPr>
              <a:t>Košiciach.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Igen</a:t>
            </a:r>
            <a:r>
              <a:rPr lang="sk-SK" dirty="0">
                <a:ea typeface="Calibri"/>
                <a:cs typeface="Times New Roman"/>
              </a:rPr>
              <a:t>, </a:t>
            </a:r>
            <a:r>
              <a:rPr lang="sk-SK" dirty="0" smtClean="0">
                <a:ea typeface="Calibri"/>
                <a:cs typeface="Times New Roman"/>
              </a:rPr>
              <a:t>Kassán </a:t>
            </a:r>
            <a:r>
              <a:rPr lang="sk-SK" dirty="0">
                <a:ea typeface="Calibri"/>
                <a:cs typeface="Times New Roman"/>
              </a:rPr>
              <a:t>lakom.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/>
              <a:t>p</a:t>
            </a:r>
            <a:r>
              <a:rPr lang="sv-SE" sz="2400" dirty="0" smtClean="0"/>
              <a:t>otrebovať</a:t>
            </a:r>
            <a:r>
              <a:rPr lang="sk-SK" sz="2400" dirty="0" smtClean="0"/>
              <a:t> </a:t>
            </a:r>
            <a:r>
              <a:rPr lang="sv-SE" sz="2400" dirty="0" smtClean="0"/>
              <a:t>-</a:t>
            </a:r>
            <a:r>
              <a:rPr lang="sk-SK" sz="2400" dirty="0" smtClean="0"/>
              <a:t> </a:t>
            </a:r>
            <a:r>
              <a:rPr lang="sk-SK" sz="2400" dirty="0"/>
              <a:t>s</a:t>
            </a:r>
            <a:r>
              <a:rPr lang="sv-SE" sz="2400" dirty="0" smtClean="0"/>
              <a:t>züksége </a:t>
            </a:r>
            <a:r>
              <a:rPr lang="sv-SE" sz="2400" dirty="0"/>
              <a:t>van </a:t>
            </a:r>
            <a:r>
              <a:rPr lang="sv-SE" sz="2400" dirty="0" smtClean="0"/>
              <a:t>valamire</a:t>
            </a:r>
            <a:r>
              <a:rPr lang="sk-SK" sz="2400" dirty="0" smtClean="0"/>
              <a:t>, </a:t>
            </a:r>
            <a:r>
              <a:rPr lang="sv-SE" sz="2400" dirty="0" smtClean="0"/>
              <a:t>kell </a:t>
            </a:r>
            <a:r>
              <a:rPr lang="sk-SK" sz="2400" dirty="0" smtClean="0"/>
              <a:t>/ </a:t>
            </a:r>
            <a:r>
              <a:rPr lang="sv-SE" sz="2400" dirty="0" smtClean="0"/>
              <a:t>chcieť</a:t>
            </a:r>
            <a:r>
              <a:rPr lang="sv-SE" sz="2400" dirty="0"/>
              <a:t>– </a:t>
            </a:r>
            <a:r>
              <a:rPr lang="sv-SE" sz="2400" dirty="0"/>
              <a:t>akarni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Potrebujem posteľ.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ágyra. / Nekem kell egy ágy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Chcem </a:t>
            </a:r>
            <a:r>
              <a:rPr lang="sk-SK" dirty="0">
                <a:ea typeface="Calibri"/>
                <a:cs typeface="Times New Roman"/>
              </a:rPr>
              <a:t>spať.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Aludni </a:t>
            </a:r>
            <a:r>
              <a:rPr lang="sk-SK" dirty="0">
                <a:ea typeface="Calibri"/>
                <a:cs typeface="Times New Roman"/>
              </a:rPr>
              <a:t>akarok.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tu posteľ?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itt egy ágy?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>
                <a:solidFill>
                  <a:prstClr val="black"/>
                </a:solidFill>
              </a:rPr>
              <a:t>p</a:t>
            </a:r>
            <a:r>
              <a:rPr lang="sv-SE" sz="2400" dirty="0">
                <a:solidFill>
                  <a:prstClr val="black"/>
                </a:solidFill>
              </a:rPr>
              <a:t>otrebovať</a:t>
            </a:r>
            <a:r>
              <a:rPr lang="sk-SK" sz="2400" dirty="0">
                <a:solidFill>
                  <a:prstClr val="black"/>
                </a:solidFill>
              </a:rPr>
              <a:t> </a:t>
            </a:r>
            <a:r>
              <a:rPr lang="sv-SE" sz="2400" dirty="0">
                <a:solidFill>
                  <a:prstClr val="black"/>
                </a:solidFill>
              </a:rPr>
              <a:t>-</a:t>
            </a:r>
            <a:r>
              <a:rPr lang="sk-SK" sz="2400" dirty="0">
                <a:solidFill>
                  <a:prstClr val="black"/>
                </a:solidFill>
              </a:rPr>
              <a:t> s</a:t>
            </a:r>
            <a:r>
              <a:rPr lang="sv-SE" sz="2400" dirty="0">
                <a:solidFill>
                  <a:prstClr val="black"/>
                </a:solidFill>
              </a:rPr>
              <a:t>züksége van valamire</a:t>
            </a:r>
            <a:r>
              <a:rPr lang="sk-SK" sz="2400" dirty="0">
                <a:solidFill>
                  <a:prstClr val="black"/>
                </a:solidFill>
              </a:rPr>
              <a:t>, </a:t>
            </a:r>
            <a:r>
              <a:rPr lang="sv-SE" sz="2400" dirty="0">
                <a:solidFill>
                  <a:prstClr val="black"/>
                </a:solidFill>
              </a:rPr>
              <a:t>kell </a:t>
            </a:r>
            <a:r>
              <a:rPr lang="sk-SK" sz="2400" dirty="0">
                <a:solidFill>
                  <a:prstClr val="black"/>
                </a:solidFill>
              </a:rPr>
              <a:t>/ </a:t>
            </a:r>
            <a:r>
              <a:rPr lang="sv-SE" sz="2400" dirty="0">
                <a:solidFill>
                  <a:prstClr val="black"/>
                </a:solidFill>
              </a:rPr>
              <a:t>chcieť– akarni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Potrebujem lampu.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lámpára. / Nekem kell egy lámpa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Chcem </a:t>
            </a:r>
            <a:r>
              <a:rPr lang="sk-SK" dirty="0">
                <a:ea typeface="Calibri"/>
                <a:cs typeface="Times New Roman"/>
              </a:rPr>
              <a:t>čítať.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Olvasni </a:t>
            </a:r>
            <a:r>
              <a:rPr lang="sk-SK" dirty="0">
                <a:ea typeface="Calibri"/>
                <a:cs typeface="Times New Roman"/>
              </a:rPr>
              <a:t>akarok.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tu lampa?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itt egy lámpa?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>
                <a:solidFill>
                  <a:prstClr val="black"/>
                </a:solidFill>
              </a:rPr>
              <a:t>p</a:t>
            </a:r>
            <a:r>
              <a:rPr lang="sv-SE" sz="2400" dirty="0">
                <a:solidFill>
                  <a:prstClr val="black"/>
                </a:solidFill>
              </a:rPr>
              <a:t>otrebovať</a:t>
            </a:r>
            <a:r>
              <a:rPr lang="sk-SK" sz="2400" dirty="0">
                <a:solidFill>
                  <a:prstClr val="black"/>
                </a:solidFill>
              </a:rPr>
              <a:t> </a:t>
            </a:r>
            <a:r>
              <a:rPr lang="sv-SE" sz="2400" dirty="0">
                <a:solidFill>
                  <a:prstClr val="black"/>
                </a:solidFill>
              </a:rPr>
              <a:t>-</a:t>
            </a:r>
            <a:r>
              <a:rPr lang="sk-SK" sz="2400" dirty="0">
                <a:solidFill>
                  <a:prstClr val="black"/>
                </a:solidFill>
              </a:rPr>
              <a:t> s</a:t>
            </a:r>
            <a:r>
              <a:rPr lang="sv-SE" sz="2400" dirty="0">
                <a:solidFill>
                  <a:prstClr val="black"/>
                </a:solidFill>
              </a:rPr>
              <a:t>züksége van valamire</a:t>
            </a:r>
            <a:r>
              <a:rPr lang="sk-SK" sz="2400" dirty="0">
                <a:solidFill>
                  <a:prstClr val="black"/>
                </a:solidFill>
              </a:rPr>
              <a:t>, </a:t>
            </a:r>
            <a:r>
              <a:rPr lang="sv-SE" sz="2400" dirty="0">
                <a:solidFill>
                  <a:prstClr val="black"/>
                </a:solidFill>
              </a:rPr>
              <a:t>kell </a:t>
            </a:r>
            <a:r>
              <a:rPr lang="sk-SK" sz="2400" dirty="0">
                <a:solidFill>
                  <a:prstClr val="black"/>
                </a:solidFill>
              </a:rPr>
              <a:t>/ </a:t>
            </a:r>
            <a:r>
              <a:rPr lang="sv-SE" sz="2400" dirty="0">
                <a:solidFill>
                  <a:prstClr val="black"/>
                </a:solidFill>
              </a:rPr>
              <a:t>chcieť– akarni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Potrebujem telefón.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telefonra. / Nekem kell egy telefon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Chcem telefonovať.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Telefonálni </a:t>
            </a:r>
            <a:r>
              <a:rPr lang="sk-SK" dirty="0">
                <a:ea typeface="Calibri"/>
                <a:cs typeface="Times New Roman"/>
              </a:rPr>
              <a:t>akarok.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tu telefón?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itt egy telefon?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>
                <a:solidFill>
                  <a:prstClr val="black"/>
                </a:solidFill>
              </a:rPr>
              <a:t>p</a:t>
            </a:r>
            <a:r>
              <a:rPr lang="sv-SE" sz="2400" dirty="0">
                <a:solidFill>
                  <a:prstClr val="black"/>
                </a:solidFill>
              </a:rPr>
              <a:t>otrebovať</a:t>
            </a:r>
            <a:r>
              <a:rPr lang="sk-SK" sz="2400" dirty="0">
                <a:solidFill>
                  <a:prstClr val="black"/>
                </a:solidFill>
              </a:rPr>
              <a:t> </a:t>
            </a:r>
            <a:r>
              <a:rPr lang="sv-SE" sz="2400" dirty="0">
                <a:solidFill>
                  <a:prstClr val="black"/>
                </a:solidFill>
              </a:rPr>
              <a:t>-</a:t>
            </a:r>
            <a:r>
              <a:rPr lang="sk-SK" sz="2400" dirty="0">
                <a:solidFill>
                  <a:prstClr val="black"/>
                </a:solidFill>
              </a:rPr>
              <a:t> s</a:t>
            </a:r>
            <a:r>
              <a:rPr lang="sv-SE" sz="2400" dirty="0">
                <a:solidFill>
                  <a:prstClr val="black"/>
                </a:solidFill>
              </a:rPr>
              <a:t>züksége van valamire</a:t>
            </a:r>
            <a:r>
              <a:rPr lang="sk-SK" sz="2400" dirty="0">
                <a:solidFill>
                  <a:prstClr val="black"/>
                </a:solidFill>
              </a:rPr>
              <a:t>, </a:t>
            </a:r>
            <a:r>
              <a:rPr lang="sv-SE" sz="2400" dirty="0">
                <a:solidFill>
                  <a:prstClr val="black"/>
                </a:solidFill>
              </a:rPr>
              <a:t>kell </a:t>
            </a:r>
            <a:r>
              <a:rPr lang="sk-SK" sz="2400" dirty="0">
                <a:solidFill>
                  <a:prstClr val="black"/>
                </a:solidFill>
              </a:rPr>
              <a:t>/ </a:t>
            </a:r>
            <a:r>
              <a:rPr lang="sv-SE" sz="2400" dirty="0">
                <a:solidFill>
                  <a:prstClr val="black"/>
                </a:solidFill>
              </a:rPr>
              <a:t>chcieť– akarni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fotoaparát.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fényképezőgépre. / Nekem kell egy fényképezőgép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Chcem </a:t>
            </a:r>
            <a:r>
              <a:rPr lang="sk-SK" dirty="0">
                <a:ea typeface="Calibri"/>
                <a:cs typeface="Times New Roman"/>
              </a:rPr>
              <a:t>fotografovať.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Fényképezni </a:t>
            </a:r>
            <a:r>
              <a:rPr lang="sk-SK" dirty="0">
                <a:ea typeface="Calibri"/>
                <a:cs typeface="Times New Roman"/>
              </a:rPr>
              <a:t>akarok.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tu fotoaparát?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itt egy fényképezőgép?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>
                <a:solidFill>
                  <a:prstClr val="black"/>
                </a:solidFill>
              </a:rPr>
              <a:t>p</a:t>
            </a:r>
            <a:r>
              <a:rPr lang="sv-SE" sz="2400" dirty="0">
                <a:solidFill>
                  <a:prstClr val="black"/>
                </a:solidFill>
              </a:rPr>
              <a:t>otrebovať</a:t>
            </a:r>
            <a:r>
              <a:rPr lang="sk-SK" sz="2400" dirty="0">
                <a:solidFill>
                  <a:prstClr val="black"/>
                </a:solidFill>
              </a:rPr>
              <a:t> </a:t>
            </a:r>
            <a:r>
              <a:rPr lang="sv-SE" sz="2400" dirty="0">
                <a:solidFill>
                  <a:prstClr val="black"/>
                </a:solidFill>
              </a:rPr>
              <a:t>-</a:t>
            </a:r>
            <a:r>
              <a:rPr lang="sk-SK" sz="2400" dirty="0">
                <a:solidFill>
                  <a:prstClr val="black"/>
                </a:solidFill>
              </a:rPr>
              <a:t> s</a:t>
            </a:r>
            <a:r>
              <a:rPr lang="sv-SE" sz="2400" dirty="0">
                <a:solidFill>
                  <a:prstClr val="black"/>
                </a:solidFill>
              </a:rPr>
              <a:t>züksége van valamire</a:t>
            </a:r>
            <a:r>
              <a:rPr lang="sk-SK" sz="2400" dirty="0">
                <a:solidFill>
                  <a:prstClr val="black"/>
                </a:solidFill>
              </a:rPr>
              <a:t>, </a:t>
            </a:r>
            <a:r>
              <a:rPr lang="sv-SE" sz="2400" dirty="0">
                <a:solidFill>
                  <a:prstClr val="black"/>
                </a:solidFill>
              </a:rPr>
              <a:t>kell </a:t>
            </a:r>
            <a:r>
              <a:rPr lang="sk-SK" sz="2400" dirty="0">
                <a:solidFill>
                  <a:prstClr val="black"/>
                </a:solidFill>
              </a:rPr>
              <a:t>/ </a:t>
            </a:r>
            <a:r>
              <a:rPr lang="sv-SE" sz="2400" dirty="0">
                <a:solidFill>
                  <a:prstClr val="black"/>
                </a:solidFill>
              </a:rPr>
              <a:t>chcieť– akarni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počítač.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számítógépre. / Nekem kell egy számítógép.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Chcem </a:t>
            </a:r>
            <a:r>
              <a:rPr lang="sk-SK" dirty="0">
                <a:ea typeface="Calibri"/>
                <a:cs typeface="Times New Roman"/>
              </a:rPr>
              <a:t>poslať e-mail.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Küldeni </a:t>
            </a:r>
            <a:r>
              <a:rPr lang="sk-SK" dirty="0">
                <a:ea typeface="Calibri"/>
                <a:cs typeface="Times New Roman"/>
              </a:rPr>
              <a:t>akarok egy e-mailt.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tu nejaký počítač?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itt egy számítógép?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>
                <a:solidFill>
                  <a:prstClr val="black"/>
                </a:solidFill>
              </a:rPr>
              <a:t>p</a:t>
            </a:r>
            <a:r>
              <a:rPr lang="sv-SE" sz="2400" dirty="0">
                <a:solidFill>
                  <a:prstClr val="black"/>
                </a:solidFill>
              </a:rPr>
              <a:t>otrebovať</a:t>
            </a:r>
            <a:r>
              <a:rPr lang="sk-SK" sz="2400" dirty="0">
                <a:solidFill>
                  <a:prstClr val="black"/>
                </a:solidFill>
              </a:rPr>
              <a:t> </a:t>
            </a:r>
            <a:r>
              <a:rPr lang="sv-SE" sz="2400" dirty="0">
                <a:solidFill>
                  <a:prstClr val="black"/>
                </a:solidFill>
              </a:rPr>
              <a:t>-</a:t>
            </a:r>
            <a:r>
              <a:rPr lang="sk-SK" sz="2400" dirty="0">
                <a:solidFill>
                  <a:prstClr val="black"/>
                </a:solidFill>
              </a:rPr>
              <a:t> s</a:t>
            </a:r>
            <a:r>
              <a:rPr lang="sv-SE" sz="2400" dirty="0">
                <a:solidFill>
                  <a:prstClr val="black"/>
                </a:solidFill>
              </a:rPr>
              <a:t>züksége van valamire</a:t>
            </a:r>
            <a:r>
              <a:rPr lang="sk-SK" sz="2400" dirty="0">
                <a:solidFill>
                  <a:prstClr val="black"/>
                </a:solidFill>
              </a:rPr>
              <a:t>, </a:t>
            </a:r>
            <a:r>
              <a:rPr lang="sv-SE" sz="2400" dirty="0">
                <a:solidFill>
                  <a:prstClr val="black"/>
                </a:solidFill>
              </a:rPr>
              <a:t>kell </a:t>
            </a:r>
            <a:r>
              <a:rPr lang="sk-SK" sz="2400" dirty="0">
                <a:solidFill>
                  <a:prstClr val="black"/>
                </a:solidFill>
              </a:rPr>
              <a:t>/ </a:t>
            </a:r>
            <a:r>
              <a:rPr lang="sv-SE" sz="2400" dirty="0">
                <a:solidFill>
                  <a:prstClr val="black"/>
                </a:solidFill>
              </a:rPr>
              <a:t>chcieť– akarni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gulôčkové pero.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golyóstollra. / Nekem kell egy golyóstoll.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Chcem </a:t>
            </a:r>
            <a:r>
              <a:rPr lang="sk-SK" dirty="0">
                <a:ea typeface="Calibri"/>
                <a:cs typeface="Times New Roman"/>
              </a:rPr>
              <a:t>niečo napísať.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Akarok </a:t>
            </a:r>
            <a:r>
              <a:rPr lang="sk-SK" dirty="0">
                <a:ea typeface="Calibri"/>
                <a:cs typeface="Times New Roman"/>
              </a:rPr>
              <a:t>valamit írni.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tu kúsok papiera a gulôčkové pero?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itt egy darab papír és egy golyóstoll?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smtClean="0"/>
              <a:t>City - </a:t>
            </a:r>
            <a:r>
              <a:rPr lang="hu-HU" sz="2400" dirty="0"/>
              <a:t>É</a:t>
            </a:r>
            <a:r>
              <a:rPr lang="hu-HU" sz="2400" smtClean="0"/>
              <a:t>rzelmek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mať chuť (na niečo, niečo robiť)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</a:t>
            </a:r>
            <a:r>
              <a:rPr lang="sk-SK" dirty="0" smtClean="0">
                <a:ea typeface="Calibri"/>
                <a:cs typeface="Times New Roman"/>
              </a:rPr>
              <a:t>edve </a:t>
            </a:r>
            <a:r>
              <a:rPr lang="sk-SK" dirty="0">
                <a:ea typeface="Calibri"/>
                <a:cs typeface="Times New Roman"/>
              </a:rPr>
              <a:t>van (valakinek</a:t>
            </a:r>
            <a:r>
              <a:rPr lang="sk-SK" dirty="0" smtClean="0">
                <a:ea typeface="Calibri"/>
                <a:cs typeface="Times New Roman"/>
              </a:rPr>
              <a:t>) </a:t>
            </a:r>
            <a:r>
              <a:rPr lang="sk-SK" dirty="0" smtClean="0">
                <a:ea typeface="Calibri"/>
                <a:cs typeface="Times New Roman"/>
              </a:rPr>
              <a:t>(vmihez, vmit csinálni)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Máme </a:t>
            </a:r>
            <a:r>
              <a:rPr lang="sk-SK" dirty="0">
                <a:ea typeface="Calibri"/>
                <a:cs typeface="Times New Roman"/>
              </a:rPr>
              <a:t>chuť.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Kedvünk </a:t>
            </a:r>
            <a:r>
              <a:rPr lang="sk-SK" dirty="0">
                <a:ea typeface="Calibri"/>
                <a:cs typeface="Times New Roman"/>
              </a:rPr>
              <a:t>van (</a:t>
            </a:r>
            <a:r>
              <a:rPr lang="sk-SK" dirty="0" smtClean="0">
                <a:ea typeface="Calibri"/>
                <a:cs typeface="Times New Roman"/>
              </a:rPr>
              <a:t>valamihez).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Nemáme </a:t>
            </a:r>
            <a:r>
              <a:rPr lang="sk-SK" dirty="0">
                <a:ea typeface="Calibri"/>
                <a:cs typeface="Times New Roman"/>
              </a:rPr>
              <a:t>chuť.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Nincs </a:t>
            </a:r>
            <a:r>
              <a:rPr lang="sk-SK" dirty="0">
                <a:ea typeface="Calibri"/>
                <a:cs typeface="Times New Roman"/>
              </a:rPr>
              <a:t>kedvünk.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Prelož</a:t>
            </a:r>
            <a:r>
              <a:rPr lang="hu-HU" sz="2800" dirty="0" smtClean="0"/>
              <a:t>! </a:t>
            </a:r>
            <a:r>
              <a:rPr lang="hu-HU" sz="2800" dirty="0" smtClean="0"/>
              <a:t>– </a:t>
            </a:r>
            <a:r>
              <a:rPr lang="hu-HU" sz="2800" dirty="0" smtClean="0"/>
              <a:t>Fordítsd le!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hu-HU" sz="2000" dirty="0" smtClean="0"/>
              <a:t>Mám </a:t>
            </a:r>
            <a:r>
              <a:rPr lang="hu-HU" sz="2000" dirty="0" err="1" smtClean="0"/>
              <a:t>smäd</a:t>
            </a:r>
            <a:r>
              <a:rPr lang="hu-HU" sz="2000" dirty="0" smtClean="0"/>
              <a:t>.</a:t>
            </a:r>
          </a:p>
          <a:p>
            <a:r>
              <a:rPr lang="hu-HU" sz="2000" dirty="0" smtClean="0"/>
              <a:t>………………. .</a:t>
            </a:r>
          </a:p>
          <a:p>
            <a:endParaRPr lang="hu-HU" dirty="0"/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Áno, hneď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prídeme.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Potrebujem gulôčkové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pero, lebo chcem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niečo napísať.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Prelož</a:t>
            </a:r>
            <a:r>
              <a:rPr lang="hu-HU" sz="2800" dirty="0" smtClean="0">
                <a:solidFill>
                  <a:prstClr val="black"/>
                </a:solidFill>
              </a:rPr>
              <a:t>!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smtClean="0">
                <a:solidFill>
                  <a:prstClr val="black"/>
                </a:solidFill>
              </a:rPr>
              <a:t>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Potrebujem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posteľ, lebo chcem spať.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Bývate v Leviciach?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............................?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Prídeš?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..........?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Odpovedz</a:t>
            </a:r>
            <a:r>
              <a:rPr lang="hu-HU" sz="2400" dirty="0" smtClean="0"/>
              <a:t>! – Válaszolj!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Pýtate sa často učiteľa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? Gyakran kérdezik a tanárt?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 .  .......................................... .</a:t>
            </a:r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Máte čas? Van idejük?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 .  ................. .</a:t>
            </a:r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Chceš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poslať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e-mail? Akarsz e-mailt küldeni?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 .  ................................... .</a:t>
            </a:r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</a:t>
            </a:r>
            <a:r>
              <a:rPr lang="hu-HU" dirty="0" smtClean="0"/>
              <a:t>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sz="1400" dirty="0" smtClean="0"/>
          </a:p>
          <a:p>
            <a:pPr marL="0" indent="0">
              <a:buNone/>
            </a:pPr>
            <a:endParaRPr lang="hu-HU" sz="1400" dirty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</a:t>
            </a:r>
            <a:r>
              <a:rPr lang="hu-HU" sz="1400" dirty="0" err="1" smtClean="0"/>
              <a:t>droj</a:t>
            </a:r>
            <a:r>
              <a:rPr lang="hu-HU" sz="1400" dirty="0" smtClean="0"/>
              <a:t> – forrás: internet</a:t>
            </a:r>
            <a:endParaRPr lang="hu-HU" sz="1400" dirty="0" smtClean="0"/>
          </a:p>
          <a:p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City- érzelmek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mať strach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félni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Mám </a:t>
            </a:r>
            <a:r>
              <a:rPr lang="sk-SK" dirty="0">
                <a:ea typeface="Calibri"/>
                <a:cs typeface="Times New Roman"/>
              </a:rPr>
              <a:t>strach. / Bojím sa.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Félek.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Nemám </a:t>
            </a:r>
            <a:r>
              <a:rPr lang="sk-SK" dirty="0">
                <a:ea typeface="Calibri"/>
                <a:cs typeface="Times New Roman"/>
              </a:rPr>
              <a:t>žiadny strach. / Nebojím sa.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félek.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City- érzelmek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mať </a:t>
            </a:r>
            <a:r>
              <a:rPr lang="sk-SK" dirty="0">
                <a:ea typeface="Calibri"/>
                <a:cs typeface="Times New Roman"/>
              </a:rPr>
              <a:t>čas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i</a:t>
            </a:r>
            <a:r>
              <a:rPr lang="sk-SK" dirty="0" smtClean="0">
                <a:ea typeface="Calibri"/>
                <a:cs typeface="Times New Roman"/>
              </a:rPr>
              <a:t>deje </a:t>
            </a:r>
            <a:r>
              <a:rPr lang="sk-SK" dirty="0">
                <a:ea typeface="Calibri"/>
                <a:cs typeface="Times New Roman"/>
              </a:rPr>
              <a:t>van (valakinek, valamire), azaz </a:t>
            </a:r>
            <a:r>
              <a:rPr lang="sk-SK" dirty="0" smtClean="0">
                <a:ea typeface="Calibri"/>
                <a:cs typeface="Times New Roman"/>
              </a:rPr>
              <a:t>ráér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 </a:t>
            </a:r>
            <a:r>
              <a:rPr lang="sk-SK" dirty="0">
                <a:ea typeface="Calibri"/>
                <a:cs typeface="Times New Roman"/>
              </a:rPr>
              <a:t>čas.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ideje.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Nemá </a:t>
            </a:r>
            <a:r>
              <a:rPr lang="sk-SK" dirty="0">
                <a:ea typeface="Calibri"/>
                <a:cs typeface="Times New Roman"/>
              </a:rPr>
              <a:t>čas.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Nincs </a:t>
            </a:r>
            <a:r>
              <a:rPr lang="sk-SK" dirty="0">
                <a:ea typeface="Calibri"/>
                <a:cs typeface="Times New Roman"/>
              </a:rPr>
              <a:t>ideje.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City- érzelmek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nudiť </a:t>
            </a:r>
            <a:r>
              <a:rPr lang="sk-SK" dirty="0">
                <a:ea typeface="Calibri"/>
                <a:cs typeface="Times New Roman"/>
              </a:rPr>
              <a:t>sa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unatkozni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Nudí </a:t>
            </a:r>
            <a:r>
              <a:rPr lang="sk-SK" dirty="0">
                <a:ea typeface="Calibri"/>
                <a:cs typeface="Times New Roman"/>
              </a:rPr>
              <a:t>sa.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Unatkozik.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Nenudí </a:t>
            </a:r>
            <a:r>
              <a:rPr lang="sk-SK" dirty="0">
                <a:ea typeface="Calibri"/>
                <a:cs typeface="Times New Roman"/>
              </a:rPr>
              <a:t>sa.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unatkozik.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City- érzelmek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mať </a:t>
            </a:r>
            <a:r>
              <a:rPr lang="sk-SK" dirty="0">
                <a:ea typeface="Calibri"/>
                <a:cs typeface="Times New Roman"/>
              </a:rPr>
              <a:t>hlad, byť hladný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éhesnek lenni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Máte </a:t>
            </a:r>
            <a:r>
              <a:rPr lang="sk-SK" dirty="0">
                <a:ea typeface="Calibri"/>
                <a:cs typeface="Times New Roman"/>
              </a:rPr>
              <a:t>hlad? Ste hladní?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Éhesek </a:t>
            </a:r>
            <a:r>
              <a:rPr lang="sk-SK" dirty="0">
                <a:ea typeface="Calibri"/>
                <a:cs typeface="Times New Roman"/>
              </a:rPr>
              <a:t>vagytok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Nemáte </a:t>
            </a:r>
            <a:r>
              <a:rPr lang="sk-SK" dirty="0">
                <a:ea typeface="Calibri"/>
                <a:cs typeface="Times New Roman"/>
              </a:rPr>
              <a:t>hlad? Nie ste hladní?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vagytok éhesek?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City- érzelmek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mať </a:t>
            </a:r>
            <a:r>
              <a:rPr lang="sk-SK" dirty="0">
                <a:ea typeface="Calibri"/>
                <a:cs typeface="Times New Roman"/>
              </a:rPr>
              <a:t>smäd, byť smädný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s</a:t>
            </a:r>
            <a:r>
              <a:rPr lang="sk-SK" dirty="0" smtClean="0">
                <a:ea typeface="Calibri"/>
                <a:cs typeface="Times New Roman"/>
              </a:rPr>
              <a:t>zomjasnak </a:t>
            </a:r>
            <a:r>
              <a:rPr lang="sk-SK" dirty="0">
                <a:ea typeface="Calibri"/>
                <a:cs typeface="Times New Roman"/>
              </a:rPr>
              <a:t>lenni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Majú </a:t>
            </a:r>
            <a:r>
              <a:rPr lang="sk-SK" dirty="0">
                <a:ea typeface="Calibri"/>
                <a:cs typeface="Times New Roman"/>
              </a:rPr>
              <a:t>smäd. Sú smädní.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Ők </a:t>
            </a:r>
            <a:r>
              <a:rPr lang="sk-SK" dirty="0">
                <a:ea typeface="Calibri"/>
                <a:cs typeface="Times New Roman"/>
              </a:rPr>
              <a:t>szomjasak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Nemajú </a:t>
            </a:r>
            <a:r>
              <a:rPr lang="sk-SK" dirty="0">
                <a:ea typeface="Calibri"/>
                <a:cs typeface="Times New Roman"/>
              </a:rPr>
              <a:t>smäd. Nie sú smädní.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szomjasak.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Čo</a:t>
            </a:r>
            <a:r>
              <a:rPr lang="hu-HU" sz="2400" dirty="0" smtClean="0"/>
              <a:t> </a:t>
            </a:r>
            <a:r>
              <a:rPr lang="hu-HU" sz="2400" dirty="0" err="1" smtClean="0"/>
              <a:t>robí</a:t>
            </a:r>
            <a:r>
              <a:rPr lang="hu-HU" sz="2400" dirty="0" smtClean="0"/>
              <a:t> – </a:t>
            </a:r>
            <a:r>
              <a:rPr lang="hu-HU" sz="2400" dirty="0" smtClean="0"/>
              <a:t>Mit </a:t>
            </a:r>
            <a:r>
              <a:rPr lang="hu-HU" sz="2400" dirty="0" smtClean="0"/>
              <a:t>csinál?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učiť sa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tanulni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Učia </a:t>
            </a:r>
            <a:r>
              <a:rPr lang="sk-SK" dirty="0">
                <a:ea typeface="Calibri"/>
                <a:cs typeface="Times New Roman"/>
              </a:rPr>
              <a:t>sa žiaci veľa?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iskolások sokat tanulnak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učia sa málo.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keveset tanulnak.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robí</a:t>
            </a:r>
            <a:r>
              <a:rPr lang="hu-HU" sz="2400" dirty="0">
                <a:solidFill>
                  <a:prstClr val="black"/>
                </a:solidFill>
              </a:rPr>
              <a:t> – </a:t>
            </a:r>
            <a:r>
              <a:rPr lang="hu-HU" sz="2400" dirty="0" smtClean="0">
                <a:solidFill>
                  <a:prstClr val="black"/>
                </a:solidFill>
              </a:rPr>
              <a:t>Mit </a:t>
            </a:r>
            <a:r>
              <a:rPr lang="hu-HU" sz="2400" dirty="0">
                <a:solidFill>
                  <a:prstClr val="black"/>
                </a:solidFill>
              </a:rPr>
              <a:t>csinál?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pýtať sa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kérdezni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Pýtate </a:t>
            </a:r>
            <a:r>
              <a:rPr lang="sk-SK" dirty="0">
                <a:ea typeface="Calibri"/>
                <a:cs typeface="Times New Roman"/>
              </a:rPr>
              <a:t>sa často učiteľa?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Sokszor </a:t>
            </a:r>
            <a:r>
              <a:rPr lang="sk-SK" dirty="0">
                <a:ea typeface="Calibri"/>
                <a:cs typeface="Times New Roman"/>
              </a:rPr>
              <a:t>megkérdezi ön a tanárt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</a:t>
            </a:r>
            <a:r>
              <a:rPr lang="sk-SK" dirty="0">
                <a:ea typeface="Calibri"/>
                <a:cs typeface="Times New Roman"/>
              </a:rPr>
              <a:t>, nepýtam sa často.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</a:t>
            </a:r>
            <a:r>
              <a:rPr lang="sk-SK" dirty="0">
                <a:ea typeface="Calibri"/>
                <a:cs typeface="Times New Roman"/>
              </a:rPr>
              <a:t>, nem kérdezem sokszor.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296</Words>
  <Application>Microsoft Office PowerPoint</Application>
  <PresentationFormat>Diavetítés a képernyőre (4:3 oldalarány)</PresentationFormat>
  <Paragraphs>233</Paragraphs>
  <Slides>24</Slides>
  <Notes>24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25" baseType="lpstr">
      <vt:lpstr>Office-téma</vt:lpstr>
      <vt:lpstr>PowerPoint bemutató</vt:lpstr>
      <vt:lpstr>City - Érzelmek</vt:lpstr>
      <vt:lpstr>City- érzelmek</vt:lpstr>
      <vt:lpstr>City- érzelmek</vt:lpstr>
      <vt:lpstr>City- érzelmek</vt:lpstr>
      <vt:lpstr>City- érzelmek</vt:lpstr>
      <vt:lpstr>City- érzelmek</vt:lpstr>
      <vt:lpstr>Čo robí – Mit csinál?</vt:lpstr>
      <vt:lpstr>Čo robí – Mit csinál?</vt:lpstr>
      <vt:lpstr>Čo robí – Mit csinál?</vt:lpstr>
      <vt:lpstr>Čo robí – Mit csinál?</vt:lpstr>
      <vt:lpstr>Čo robí – Mit csinál?</vt:lpstr>
      <vt:lpstr>Čo robí – Mit csinál?</vt:lpstr>
      <vt:lpstr>potrebovať - szüksége van valamire, kell / chcieť– akarni</vt:lpstr>
      <vt:lpstr>potrebovať - szüksége van valamire, kell / chcieť– akarni</vt:lpstr>
      <vt:lpstr>potrebovať - szüksége van valamire, kell / chcieť– akarni</vt:lpstr>
      <vt:lpstr>potrebovať - szüksége van valamire, kell / chcieť– akarni</vt:lpstr>
      <vt:lpstr>potrebovať - szüksége van valamire, kell / chcieť– akarni</vt:lpstr>
      <vt:lpstr>potrebovať - szüksége van valamire, kell / chcieť– akarni</vt:lpstr>
      <vt:lpstr>Prelož! – Fordítsd le!</vt:lpstr>
      <vt:lpstr>Prelož! – Fordítsd le!</vt:lpstr>
      <vt:lpstr>Odpovedz! – Válaszolj!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15</cp:revision>
  <dcterms:created xsi:type="dcterms:W3CDTF">2013-03-28T07:15:55Z</dcterms:created>
  <dcterms:modified xsi:type="dcterms:W3CDTF">2014-01-12T10:34:09Z</dcterms:modified>
</cp:coreProperties>
</file>