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1" r:id="rId24"/>
    <p:sldId id="278" r:id="rId25"/>
    <p:sldId id="279" r:id="rId2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10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23</a:t>
            </a:fld>
            <a:endParaRPr lang="hu-H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25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		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Prehliadka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mesta</a:t>
            </a:r>
            <a:r>
              <a:rPr lang="hu-HU" sz="2400" dirty="0" smtClean="0">
                <a:solidFill>
                  <a:prstClr val="black"/>
                </a:solidFill>
              </a:rPr>
              <a:t> - Városnézés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Chcel(a) </a:t>
            </a:r>
            <a:r>
              <a:rPr lang="sk-SK" dirty="0">
                <a:ea typeface="Calibri"/>
                <a:cs typeface="Times New Roman"/>
              </a:rPr>
              <a:t>by som sedieť celkom vzadu.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Egészen </a:t>
            </a:r>
            <a:r>
              <a:rPr lang="sk-SK" dirty="0">
                <a:ea typeface="Calibri"/>
                <a:cs typeface="Times New Roman"/>
              </a:rPr>
              <a:t>hátul szeretnék ülni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Chcel(a) </a:t>
            </a:r>
            <a:r>
              <a:rPr lang="sk-SK" dirty="0">
                <a:ea typeface="Calibri"/>
                <a:cs typeface="Times New Roman"/>
              </a:rPr>
              <a:t>by som sedieť niekde v strede.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Én </a:t>
            </a:r>
            <a:r>
              <a:rPr lang="sk-SK" dirty="0">
                <a:ea typeface="Calibri"/>
                <a:cs typeface="Times New Roman"/>
              </a:rPr>
              <a:t>valahol középen szeretnék ülni.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Chcel(a) </a:t>
            </a:r>
            <a:r>
              <a:rPr lang="sk-SK" dirty="0">
                <a:ea typeface="Calibri"/>
                <a:cs typeface="Times New Roman"/>
              </a:rPr>
              <a:t>by som sedieť celkom vpredu.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Én </a:t>
            </a:r>
            <a:r>
              <a:rPr lang="sk-SK" dirty="0">
                <a:ea typeface="Calibri"/>
                <a:cs typeface="Times New Roman"/>
              </a:rPr>
              <a:t>egészen elöl szeretnék ülni.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Prehliadka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mesta</a:t>
            </a:r>
            <a:r>
              <a:rPr lang="hu-HU" sz="2400" dirty="0" smtClean="0">
                <a:solidFill>
                  <a:prstClr val="black"/>
                </a:solidFill>
              </a:rPr>
              <a:t> - Városnézés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Môžete mi niečo odporučiť?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Tud </a:t>
            </a:r>
            <a:r>
              <a:rPr lang="sk-SK" dirty="0">
                <a:ea typeface="Calibri"/>
                <a:cs typeface="Times New Roman"/>
              </a:rPr>
              <a:t>nekem valamit ajánlani?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Kedy </a:t>
            </a:r>
            <a:r>
              <a:rPr lang="sk-SK" dirty="0">
                <a:ea typeface="Calibri"/>
                <a:cs typeface="Times New Roman"/>
              </a:rPr>
              <a:t>začína predstavenie?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kezdődik az előadás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Môžete </a:t>
            </a:r>
            <a:r>
              <a:rPr lang="sk-SK" dirty="0">
                <a:ea typeface="Calibri"/>
                <a:cs typeface="Times New Roman"/>
              </a:rPr>
              <a:t>mi zohnať lístok?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Tud </a:t>
            </a:r>
            <a:r>
              <a:rPr lang="sk-SK" dirty="0">
                <a:ea typeface="Calibri"/>
                <a:cs typeface="Times New Roman"/>
              </a:rPr>
              <a:t>nekem egy belépőt szerezni?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Prehliadka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mesta</a:t>
            </a:r>
            <a:r>
              <a:rPr lang="hu-HU" sz="2400" dirty="0" smtClean="0">
                <a:solidFill>
                  <a:prstClr val="black"/>
                </a:solidFill>
              </a:rPr>
              <a:t> - Városnézés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Je tu v blízkosti golfové ihrisko?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itt a közelben egy golfpálya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tu v blízkosti tenisový kurt?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itt a közelben egy teniszpálya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tu v blízkosti krytá plaváreň?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itt a közelben egy fedett uszoda?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Prehliadka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mesta</a:t>
            </a:r>
            <a:r>
              <a:rPr lang="hu-HU" sz="2400" dirty="0" smtClean="0">
                <a:solidFill>
                  <a:prstClr val="black"/>
                </a:solidFill>
              </a:rPr>
              <a:t> – Városnézés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Musíš zbaliť náš kufor!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Be </a:t>
            </a:r>
            <a:r>
              <a:rPr lang="sk-SK" dirty="0">
                <a:ea typeface="Calibri"/>
                <a:cs typeface="Times New Roman"/>
              </a:rPr>
              <a:t>kell pakolnod a bőröndünket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Nesmieš na nič zabudnúť!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szabad semmit elfelejtened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Potrebuješ </a:t>
            </a:r>
            <a:r>
              <a:rPr lang="sk-SK" dirty="0">
                <a:ea typeface="Calibri"/>
                <a:cs typeface="Times New Roman"/>
              </a:rPr>
              <a:t>veľký kufor!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Szükséged </a:t>
            </a:r>
            <a:r>
              <a:rPr lang="sk-SK" dirty="0">
                <a:ea typeface="Calibri"/>
                <a:cs typeface="Times New Roman"/>
              </a:rPr>
              <a:t>van egy nagy bőröndre!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Prehliadka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mesta</a:t>
            </a:r>
            <a:r>
              <a:rPr lang="hu-HU" sz="2400" dirty="0" smtClean="0">
                <a:solidFill>
                  <a:prstClr val="black"/>
                </a:solidFill>
              </a:rPr>
              <a:t> - Városnézés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Nezabudni cestovný pas!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 </a:t>
            </a:r>
            <a:r>
              <a:rPr lang="sk-SK" dirty="0">
                <a:ea typeface="Calibri"/>
                <a:cs typeface="Times New Roman"/>
              </a:rPr>
              <a:t>felejtsd el az útlevelet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Nezabudni </a:t>
            </a:r>
            <a:r>
              <a:rPr lang="sk-SK" dirty="0">
                <a:ea typeface="Calibri"/>
                <a:cs typeface="Times New Roman"/>
              </a:rPr>
              <a:t>letenku!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 </a:t>
            </a:r>
            <a:r>
              <a:rPr lang="sk-SK" dirty="0">
                <a:ea typeface="Calibri"/>
                <a:cs typeface="Times New Roman"/>
              </a:rPr>
              <a:t>felejtsd el a repülőjegyet!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Nezabudni </a:t>
            </a:r>
            <a:r>
              <a:rPr lang="sk-SK" dirty="0">
                <a:ea typeface="Calibri"/>
                <a:cs typeface="Times New Roman"/>
              </a:rPr>
              <a:t>cestovné šeky!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 </a:t>
            </a:r>
            <a:r>
              <a:rPr lang="sk-SK" dirty="0">
                <a:ea typeface="Calibri"/>
                <a:cs typeface="Times New Roman"/>
              </a:rPr>
              <a:t>felejtsd el az utazási csekkeket! 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Prehliadka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mesta</a:t>
            </a:r>
            <a:r>
              <a:rPr lang="hu-HU" sz="2400" dirty="0" smtClean="0">
                <a:solidFill>
                  <a:prstClr val="black"/>
                </a:solidFill>
              </a:rPr>
              <a:t> - Városnézés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Chceš </a:t>
            </a:r>
            <a:r>
              <a:rPr lang="sk-SK" dirty="0">
                <a:ea typeface="Calibri"/>
                <a:cs typeface="Times New Roman"/>
              </a:rPr>
              <a:t>si so sebou vziať mapu?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Akarsz </a:t>
            </a:r>
            <a:r>
              <a:rPr lang="sk-SK" dirty="0">
                <a:ea typeface="Calibri"/>
                <a:cs typeface="Times New Roman"/>
              </a:rPr>
              <a:t>egy térképet magaddal vinni?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Chceš </a:t>
            </a:r>
            <a:r>
              <a:rPr lang="sk-SK" dirty="0">
                <a:ea typeface="Calibri"/>
                <a:cs typeface="Times New Roman"/>
              </a:rPr>
              <a:t>si so sebou vziať cestovného </a:t>
            </a:r>
            <a:r>
              <a:rPr lang="sk-SK" dirty="0" smtClean="0">
                <a:ea typeface="Calibri"/>
                <a:cs typeface="Times New Roman"/>
              </a:rPr>
              <a:t>sprievodcu?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Akarsz </a:t>
            </a:r>
            <a:r>
              <a:rPr lang="sk-SK" dirty="0">
                <a:ea typeface="Calibri"/>
                <a:cs typeface="Times New Roman"/>
              </a:rPr>
              <a:t>egy útikalauzt magaddal vinni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Chceš </a:t>
            </a:r>
            <a:r>
              <a:rPr lang="sk-SK" dirty="0">
                <a:ea typeface="Calibri"/>
                <a:cs typeface="Times New Roman"/>
              </a:rPr>
              <a:t>si so sebou vziať dáždnik?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Akarsz </a:t>
            </a:r>
            <a:r>
              <a:rPr lang="sk-SK" dirty="0">
                <a:ea typeface="Calibri"/>
                <a:cs typeface="Times New Roman"/>
              </a:rPr>
              <a:t>egy esernyőt magaddal vinni?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Práca</a:t>
            </a:r>
            <a:r>
              <a:rPr lang="hu-HU" sz="2800" dirty="0" smtClean="0"/>
              <a:t> - </a:t>
            </a:r>
            <a:r>
              <a:rPr lang="hu-HU" sz="2800" dirty="0" smtClean="0"/>
              <a:t>Munka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Aké máte povolanie?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 </a:t>
            </a:r>
            <a:r>
              <a:rPr lang="sk-SK" dirty="0">
                <a:ea typeface="Calibri"/>
                <a:cs typeface="Times New Roman"/>
              </a:rPr>
              <a:t>a foglalkozása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Môj muž je povolaním lekár.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férjem foglalkozása orvos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Pracujem </a:t>
            </a:r>
            <a:r>
              <a:rPr lang="sk-SK" dirty="0">
                <a:ea typeface="Calibri"/>
                <a:cs typeface="Times New Roman"/>
              </a:rPr>
              <a:t>ako zdravotná sestra na polovičný úväzok.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Én </a:t>
            </a:r>
            <a:r>
              <a:rPr lang="sk-SK" dirty="0">
                <a:ea typeface="Calibri"/>
                <a:cs typeface="Times New Roman"/>
              </a:rPr>
              <a:t>félnapot dolgozom, mint ápolónő.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Práca</a:t>
            </a:r>
            <a:r>
              <a:rPr lang="hu-HU" sz="2800" dirty="0" smtClean="0">
                <a:solidFill>
                  <a:prstClr val="black"/>
                </a:solidFill>
              </a:rPr>
              <a:t> - </a:t>
            </a:r>
            <a:r>
              <a:rPr lang="hu-HU" sz="2800" dirty="0">
                <a:solidFill>
                  <a:prstClr val="black"/>
                </a:solidFill>
              </a:rPr>
              <a:t>Munka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Čoskoro dostaneme </a:t>
            </a:r>
            <a:r>
              <a:rPr lang="sk-SK" dirty="0" smtClean="0">
                <a:ea typeface="Calibri"/>
                <a:cs typeface="Times New Roman"/>
              </a:rPr>
              <a:t>výplatu.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Nemsokára </a:t>
            </a:r>
            <a:r>
              <a:rPr lang="sk-SK" dirty="0">
                <a:ea typeface="Calibri"/>
                <a:cs typeface="Times New Roman"/>
              </a:rPr>
              <a:t>kapunk </a:t>
            </a:r>
            <a:r>
              <a:rPr lang="sk-SK" dirty="0" smtClean="0">
                <a:ea typeface="Calibri"/>
                <a:cs typeface="Times New Roman"/>
              </a:rPr>
              <a:t>fizetéstt.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Ale </a:t>
            </a:r>
            <a:r>
              <a:rPr lang="sk-SK" dirty="0">
                <a:ea typeface="Calibri"/>
                <a:cs typeface="Times New Roman"/>
              </a:rPr>
              <a:t>dane sú vysoké.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De </a:t>
            </a:r>
            <a:r>
              <a:rPr lang="sk-SK" dirty="0">
                <a:ea typeface="Calibri"/>
                <a:cs typeface="Times New Roman"/>
              </a:rPr>
              <a:t>az adók magasak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zdravotné poistenie je vysoké.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És </a:t>
            </a:r>
            <a:r>
              <a:rPr lang="sk-SK" dirty="0">
                <a:ea typeface="Calibri"/>
                <a:cs typeface="Times New Roman"/>
              </a:rPr>
              <a:t>a betegbiztosítás drága.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Práca</a:t>
            </a:r>
            <a:r>
              <a:rPr lang="hu-HU" sz="2800" dirty="0" smtClean="0">
                <a:solidFill>
                  <a:prstClr val="black"/>
                </a:solidFill>
              </a:rPr>
              <a:t> - </a:t>
            </a:r>
            <a:r>
              <a:rPr lang="hu-HU" sz="2800" dirty="0">
                <a:solidFill>
                  <a:prstClr val="black"/>
                </a:solidFill>
              </a:rPr>
              <a:t>Munka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Čím by si raz chcel byť?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 </a:t>
            </a:r>
            <a:r>
              <a:rPr lang="sk-SK" dirty="0">
                <a:ea typeface="Calibri"/>
                <a:cs typeface="Times New Roman"/>
              </a:rPr>
              <a:t>akarsz egyszer lenni? / Mi szeretnél lenni?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 </a:t>
            </a:r>
            <a:r>
              <a:rPr lang="sk-SK" dirty="0">
                <a:ea typeface="Calibri"/>
                <a:cs typeface="Times New Roman"/>
              </a:rPr>
              <a:t>by som byť inžinierom.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Mérnök </a:t>
            </a:r>
            <a:r>
              <a:rPr lang="sk-SK" dirty="0">
                <a:ea typeface="Calibri"/>
                <a:cs typeface="Times New Roman"/>
              </a:rPr>
              <a:t>szeretnék lenni.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Chcem </a:t>
            </a:r>
            <a:r>
              <a:rPr lang="sk-SK" dirty="0">
                <a:ea typeface="Calibri"/>
                <a:cs typeface="Times New Roman"/>
              </a:rPr>
              <a:t>študovať na univerzite.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egyetemen akarok tanulni.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Práca</a:t>
            </a:r>
            <a:r>
              <a:rPr lang="hu-HU" sz="2800" dirty="0" smtClean="0">
                <a:solidFill>
                  <a:prstClr val="black"/>
                </a:solidFill>
              </a:rPr>
              <a:t> - </a:t>
            </a:r>
            <a:r>
              <a:rPr lang="hu-HU" sz="2800" dirty="0">
                <a:solidFill>
                  <a:prstClr val="black"/>
                </a:solidFill>
              </a:rPr>
              <a:t>Munka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Som </a:t>
            </a:r>
            <a:r>
              <a:rPr lang="sk-SK" dirty="0">
                <a:ea typeface="Calibri"/>
                <a:cs typeface="Times New Roman"/>
              </a:rPr>
              <a:t>praktikant.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Gyakornok </a:t>
            </a:r>
            <a:r>
              <a:rPr lang="sk-SK" dirty="0">
                <a:ea typeface="Calibri"/>
                <a:cs typeface="Times New Roman"/>
              </a:rPr>
              <a:t>vagyok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Nezarábam </a:t>
            </a:r>
            <a:r>
              <a:rPr lang="sk-SK" dirty="0">
                <a:ea typeface="Calibri"/>
                <a:cs typeface="Times New Roman"/>
              </a:rPr>
              <a:t>veľa.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keresek sokat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Praxujem </a:t>
            </a:r>
            <a:r>
              <a:rPr lang="sk-SK" dirty="0">
                <a:ea typeface="Calibri"/>
                <a:cs typeface="Times New Roman"/>
              </a:rPr>
              <a:t>v zahraničí.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Külföldön </a:t>
            </a:r>
            <a:r>
              <a:rPr lang="sk-SK" dirty="0">
                <a:ea typeface="Calibri"/>
                <a:cs typeface="Times New Roman"/>
              </a:rPr>
              <a:t>csinálok egy szakmai gyakorlatot.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Prehliadka</a:t>
            </a:r>
            <a:r>
              <a:rPr lang="hu-HU" sz="2400" dirty="0"/>
              <a:t> </a:t>
            </a:r>
            <a:r>
              <a:rPr lang="hu-HU" sz="2400" dirty="0" err="1" smtClean="0"/>
              <a:t>mesta</a:t>
            </a:r>
            <a:r>
              <a:rPr lang="hu-HU" sz="2400" dirty="0" smtClean="0"/>
              <a:t> - Városnézés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Je trh otvorený každú nedeľu?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Nyitva </a:t>
            </a:r>
            <a:r>
              <a:rPr lang="sk-SK" dirty="0">
                <a:ea typeface="Calibri"/>
                <a:cs typeface="Times New Roman"/>
              </a:rPr>
              <a:t>van a piac vasárnaponként?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veľtrh otvorený každý pondelok?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Nyitva </a:t>
            </a:r>
            <a:r>
              <a:rPr lang="sk-SK" dirty="0">
                <a:ea typeface="Calibri"/>
                <a:cs typeface="Times New Roman"/>
              </a:rPr>
              <a:t>van hétfőnként a kiállítás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výstava otvorená každý utorok?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Nyitva </a:t>
            </a:r>
            <a:r>
              <a:rPr lang="sk-SK" dirty="0">
                <a:ea typeface="Calibri"/>
                <a:cs typeface="Times New Roman"/>
              </a:rPr>
              <a:t>van keddenként a kiállítás?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Práca</a:t>
            </a:r>
            <a:r>
              <a:rPr lang="hu-HU" sz="2800" dirty="0" smtClean="0">
                <a:solidFill>
                  <a:prstClr val="black"/>
                </a:solidFill>
              </a:rPr>
              <a:t> - </a:t>
            </a:r>
            <a:r>
              <a:rPr lang="hu-HU" sz="2800" dirty="0">
                <a:solidFill>
                  <a:prstClr val="black"/>
                </a:solidFill>
              </a:rPr>
              <a:t>Munka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Toto </a:t>
            </a:r>
            <a:r>
              <a:rPr lang="sk-SK" dirty="0">
                <a:ea typeface="Calibri"/>
                <a:cs typeface="Times New Roman"/>
              </a:rPr>
              <a:t>je môj šéf.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a főnököm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Mám </a:t>
            </a:r>
            <a:r>
              <a:rPr lang="sk-SK" dirty="0">
                <a:ea typeface="Calibri"/>
                <a:cs typeface="Times New Roman"/>
              </a:rPr>
              <a:t>milých kolegov.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Kedves </a:t>
            </a:r>
            <a:r>
              <a:rPr lang="sk-SK" dirty="0">
                <a:ea typeface="Calibri"/>
                <a:cs typeface="Times New Roman"/>
              </a:rPr>
              <a:t>kollégáim vannak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Napoludnie </a:t>
            </a:r>
            <a:r>
              <a:rPr lang="sk-SK" dirty="0">
                <a:ea typeface="Calibri"/>
                <a:cs typeface="Times New Roman"/>
              </a:rPr>
              <a:t>ideme vždy do jedálne.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Délben </a:t>
            </a:r>
            <a:r>
              <a:rPr lang="sk-SK" dirty="0">
                <a:ea typeface="Calibri"/>
                <a:cs typeface="Times New Roman"/>
              </a:rPr>
              <a:t>mindig az üzemi konyhába megyünk.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Práca</a:t>
            </a:r>
            <a:r>
              <a:rPr lang="hu-HU" sz="2800" dirty="0" smtClean="0">
                <a:solidFill>
                  <a:prstClr val="black"/>
                </a:solidFill>
              </a:rPr>
              <a:t> - </a:t>
            </a:r>
            <a:r>
              <a:rPr lang="hu-HU" sz="2800" dirty="0">
                <a:solidFill>
                  <a:prstClr val="black"/>
                </a:solidFill>
              </a:rPr>
              <a:t>Munka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Hľadám prácu.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Állást </a:t>
            </a:r>
            <a:r>
              <a:rPr lang="sk-SK" dirty="0">
                <a:ea typeface="Calibri"/>
                <a:cs typeface="Times New Roman"/>
              </a:rPr>
              <a:t>keresek.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Už </a:t>
            </a:r>
            <a:r>
              <a:rPr lang="sk-SK" dirty="0">
                <a:ea typeface="Calibri"/>
                <a:cs typeface="Times New Roman"/>
              </a:rPr>
              <a:t>rok som nezamestnaný.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Már </a:t>
            </a:r>
            <a:r>
              <a:rPr lang="sk-SK" dirty="0">
                <a:ea typeface="Calibri"/>
                <a:cs typeface="Times New Roman"/>
              </a:rPr>
              <a:t>egy éve munkanélküli vagyok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 </a:t>
            </a:r>
            <a:r>
              <a:rPr lang="sk-SK" dirty="0">
                <a:ea typeface="Calibri"/>
                <a:cs typeface="Times New Roman"/>
              </a:rPr>
              <a:t>tejto krajine je veľmi veľa </a:t>
            </a:r>
            <a:r>
              <a:rPr lang="sk-SK" dirty="0" smtClean="0">
                <a:ea typeface="Calibri"/>
                <a:cs typeface="Times New Roman"/>
              </a:rPr>
              <a:t>nezamestnaných.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Ebben </a:t>
            </a:r>
            <a:r>
              <a:rPr lang="sk-SK" dirty="0">
                <a:ea typeface="Calibri"/>
                <a:cs typeface="Times New Roman"/>
              </a:rPr>
              <a:t>az országban túl sok munkanélküli van.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Prelož</a:t>
            </a:r>
            <a:r>
              <a:rPr lang="hu-HU" sz="2800" dirty="0" smtClean="0"/>
              <a:t>! </a:t>
            </a:r>
            <a:r>
              <a:rPr lang="hu-HU" sz="2800" dirty="0" smtClean="0"/>
              <a:t>– </a:t>
            </a:r>
            <a:r>
              <a:rPr lang="hu-HU" sz="2800" dirty="0" smtClean="0"/>
              <a:t>Fordítsd le!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Aké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máš povolanie?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..............................?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Čím by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si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chcel byť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?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..............................?</a:t>
            </a:r>
            <a:endParaRPr lang="sk-SK" sz="2000" dirty="0" smtClean="0">
              <a:solidFill>
                <a:prstClr val="black"/>
              </a:solidFill>
              <a:cs typeface="Times New Roman"/>
            </a:endParaRP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Zarábam veľa.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  </a:t>
            </a:r>
            <a:r>
              <a:rPr lang="hu-HU" sz="2800" dirty="0" err="1" smtClean="0"/>
              <a:t>Napíš</a:t>
            </a:r>
            <a:r>
              <a:rPr lang="hu-HU" sz="2800" dirty="0" smtClean="0"/>
              <a:t> 10 </a:t>
            </a:r>
            <a:r>
              <a:rPr lang="hu-HU" sz="2800" dirty="0" err="1" smtClean="0"/>
              <a:t>viet</a:t>
            </a:r>
            <a:r>
              <a:rPr lang="hu-HU" sz="2800" dirty="0" smtClean="0"/>
              <a:t> o </a:t>
            </a:r>
            <a:r>
              <a:rPr lang="hu-HU" sz="2800" dirty="0" err="1" smtClean="0"/>
              <a:t>svojom</a:t>
            </a:r>
            <a:r>
              <a:rPr lang="hu-HU" sz="2800" dirty="0" smtClean="0"/>
              <a:t> </a:t>
            </a:r>
            <a:r>
              <a:rPr lang="hu-HU" sz="2800" dirty="0" err="1" smtClean="0"/>
              <a:t>povolaní</a:t>
            </a:r>
            <a:r>
              <a:rPr lang="hu-HU" sz="2800" dirty="0" smtClean="0"/>
              <a:t>!</a:t>
            </a:r>
            <a:endParaRPr lang="hu-HU" sz="2800" dirty="0" smtClean="0"/>
          </a:p>
          <a:p>
            <a:pPr marL="0" indent="0">
              <a:buNone/>
            </a:pPr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Írj 10 mondatot a </a:t>
            </a:r>
            <a:r>
              <a:rPr lang="hu-HU" sz="2800" dirty="0" smtClean="0"/>
              <a:t>foglalkozásodról!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6429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</a:t>
            </a:r>
            <a:r>
              <a:rPr lang="hu-HU" dirty="0" smtClean="0"/>
              <a:t>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Prehliadka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mesta</a:t>
            </a:r>
            <a:r>
              <a:rPr lang="hu-HU" sz="2400" dirty="0" smtClean="0">
                <a:solidFill>
                  <a:prstClr val="black"/>
                </a:solidFill>
              </a:rPr>
              <a:t> - Városnézés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Je zoo otvorené každú stredu?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Nyitva </a:t>
            </a:r>
            <a:r>
              <a:rPr lang="sk-SK" dirty="0">
                <a:ea typeface="Calibri"/>
                <a:cs typeface="Times New Roman"/>
              </a:rPr>
              <a:t>van az állatkert szerdánként?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múzeum otvorené každý štvrtok?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Nyitva </a:t>
            </a:r>
            <a:r>
              <a:rPr lang="sk-SK" dirty="0">
                <a:ea typeface="Calibri"/>
                <a:cs typeface="Times New Roman"/>
              </a:rPr>
              <a:t>van a múzeum csütörtökönként?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galéria otvorená každý piatok?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Nyitva </a:t>
            </a:r>
            <a:r>
              <a:rPr lang="sk-SK" dirty="0">
                <a:ea typeface="Calibri"/>
                <a:cs typeface="Times New Roman"/>
              </a:rPr>
              <a:t>van a galéria péntekenként?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Prehliadka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mesta</a:t>
            </a:r>
            <a:r>
              <a:rPr lang="hu-HU" sz="2400" dirty="0" smtClean="0">
                <a:solidFill>
                  <a:prstClr val="black"/>
                </a:solidFill>
              </a:rPr>
              <a:t> - Városnézés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Môže sa tu fotografovať?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Szabad </a:t>
            </a:r>
            <a:r>
              <a:rPr lang="sk-SK" dirty="0">
                <a:ea typeface="Calibri"/>
                <a:cs typeface="Times New Roman"/>
              </a:rPr>
              <a:t>fényképezni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Musí </a:t>
            </a:r>
            <a:r>
              <a:rPr lang="sk-SK" dirty="0">
                <a:ea typeface="Calibri"/>
                <a:cs typeface="Times New Roman"/>
              </a:rPr>
              <a:t>sa platiť vstupné?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Kell </a:t>
            </a:r>
            <a:r>
              <a:rPr lang="sk-SK" dirty="0">
                <a:ea typeface="Calibri"/>
                <a:cs typeface="Times New Roman"/>
              </a:rPr>
              <a:t>belépőt fizetni?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Koľko </a:t>
            </a:r>
            <a:r>
              <a:rPr lang="sk-SK" dirty="0">
                <a:ea typeface="Calibri"/>
                <a:cs typeface="Times New Roman"/>
              </a:rPr>
              <a:t>stojí vstupné?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Mennyibe </a:t>
            </a:r>
            <a:r>
              <a:rPr lang="sk-SK" dirty="0">
                <a:ea typeface="Calibri"/>
                <a:cs typeface="Times New Roman"/>
              </a:rPr>
              <a:t>kerül a belépő?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Prehliadka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mesta</a:t>
            </a:r>
            <a:r>
              <a:rPr lang="hu-HU" sz="2400" dirty="0" smtClean="0">
                <a:solidFill>
                  <a:prstClr val="black"/>
                </a:solidFill>
              </a:rPr>
              <a:t> - Városnézés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Poskytujete zľavu pre skupiny?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Csoportok </a:t>
            </a:r>
            <a:r>
              <a:rPr lang="sk-SK" dirty="0">
                <a:ea typeface="Calibri"/>
                <a:cs typeface="Times New Roman"/>
              </a:rPr>
              <a:t>számára van kedvezmény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Poskytujete </a:t>
            </a:r>
            <a:r>
              <a:rPr lang="sk-SK" dirty="0">
                <a:ea typeface="Calibri"/>
                <a:cs typeface="Times New Roman"/>
              </a:rPr>
              <a:t>zľavu pre deti?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Gyermekek </a:t>
            </a:r>
            <a:r>
              <a:rPr lang="sk-SK" dirty="0">
                <a:ea typeface="Calibri"/>
                <a:cs typeface="Times New Roman"/>
              </a:rPr>
              <a:t>részére van kedvezmény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Poskytujete </a:t>
            </a:r>
            <a:r>
              <a:rPr lang="sk-SK" dirty="0">
                <a:ea typeface="Calibri"/>
                <a:cs typeface="Times New Roman"/>
              </a:rPr>
              <a:t>zľavu pre </a:t>
            </a:r>
            <a:r>
              <a:rPr lang="sk-SK" dirty="0" smtClean="0">
                <a:ea typeface="Calibri"/>
                <a:cs typeface="Times New Roman"/>
              </a:rPr>
              <a:t>študentov?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Egyetemisták </a:t>
            </a:r>
            <a:r>
              <a:rPr lang="sk-SK" dirty="0">
                <a:ea typeface="Calibri"/>
                <a:cs typeface="Times New Roman"/>
              </a:rPr>
              <a:t>részére van kedvezmény?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Prehliadka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mesta</a:t>
            </a:r>
            <a:r>
              <a:rPr lang="hu-HU" sz="2400" dirty="0" smtClean="0">
                <a:solidFill>
                  <a:prstClr val="black"/>
                </a:solidFill>
              </a:rPr>
              <a:t> - Városnézés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Čo je to za budovu?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 </a:t>
            </a:r>
            <a:r>
              <a:rPr lang="sk-SK" dirty="0">
                <a:ea typeface="Calibri"/>
                <a:cs typeface="Times New Roman"/>
              </a:rPr>
              <a:t>ez az épület?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Aká </a:t>
            </a:r>
            <a:r>
              <a:rPr lang="sk-SK" dirty="0">
                <a:ea typeface="Calibri"/>
                <a:cs typeface="Times New Roman"/>
              </a:rPr>
              <a:t>stará je tá budova?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Milyen </a:t>
            </a:r>
            <a:r>
              <a:rPr lang="sk-SK" dirty="0">
                <a:ea typeface="Calibri"/>
                <a:cs typeface="Times New Roman"/>
              </a:rPr>
              <a:t>idős ez az épület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Kto </a:t>
            </a:r>
            <a:r>
              <a:rPr lang="sk-SK" dirty="0">
                <a:ea typeface="Calibri"/>
                <a:cs typeface="Times New Roman"/>
              </a:rPr>
              <a:t>postavil tú budovu?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 </a:t>
            </a:r>
            <a:r>
              <a:rPr lang="sk-SK" dirty="0">
                <a:ea typeface="Calibri"/>
                <a:cs typeface="Times New Roman"/>
              </a:rPr>
              <a:t>építette ezt az épületet?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Prehliadka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mesta</a:t>
            </a:r>
            <a:r>
              <a:rPr lang="hu-HU" sz="2400" dirty="0" smtClean="0">
                <a:solidFill>
                  <a:prstClr val="black"/>
                </a:solidFill>
              </a:rPr>
              <a:t> - Városnézés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Zaujímam sa o architektúru.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Érdekel </a:t>
            </a:r>
            <a:r>
              <a:rPr lang="sk-SK" dirty="0">
                <a:ea typeface="Calibri"/>
                <a:cs typeface="Times New Roman"/>
              </a:rPr>
              <a:t>az építészet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Zaujímam </a:t>
            </a:r>
            <a:r>
              <a:rPr lang="sk-SK" dirty="0">
                <a:ea typeface="Calibri"/>
                <a:cs typeface="Times New Roman"/>
              </a:rPr>
              <a:t>sa o umenie.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Érdekel </a:t>
            </a:r>
            <a:r>
              <a:rPr lang="sk-SK" dirty="0">
                <a:ea typeface="Calibri"/>
                <a:cs typeface="Times New Roman"/>
              </a:rPr>
              <a:t>a művészet.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Zaujímam </a:t>
            </a:r>
            <a:r>
              <a:rPr lang="sk-SK" dirty="0">
                <a:ea typeface="Calibri"/>
                <a:cs typeface="Times New Roman"/>
              </a:rPr>
              <a:t>sa o maliarstvo.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Érdekel </a:t>
            </a:r>
            <a:r>
              <a:rPr lang="sk-SK" dirty="0">
                <a:ea typeface="Calibri"/>
                <a:cs typeface="Times New Roman"/>
              </a:rPr>
              <a:t>a festészet.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Prehliadka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mesta</a:t>
            </a:r>
            <a:r>
              <a:rPr lang="hu-HU" sz="2400" dirty="0" smtClean="0">
                <a:solidFill>
                  <a:prstClr val="black"/>
                </a:solidFill>
              </a:rPr>
              <a:t> - Városnézés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Čo hrajú dnes večer v divadle?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 </a:t>
            </a:r>
            <a:r>
              <a:rPr lang="sk-SK" dirty="0">
                <a:ea typeface="Calibri"/>
                <a:cs typeface="Times New Roman"/>
              </a:rPr>
              <a:t>megy ma a színházban?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Čo </a:t>
            </a:r>
            <a:r>
              <a:rPr lang="sk-SK" dirty="0">
                <a:ea typeface="Calibri"/>
                <a:cs typeface="Times New Roman"/>
              </a:rPr>
              <a:t>premietajú dnes večer v kine?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 </a:t>
            </a:r>
            <a:r>
              <a:rPr lang="sk-SK" dirty="0">
                <a:ea typeface="Calibri"/>
                <a:cs typeface="Times New Roman"/>
              </a:rPr>
              <a:t>megy ma a moziban?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Čo </a:t>
            </a:r>
            <a:r>
              <a:rPr lang="sk-SK" dirty="0">
                <a:ea typeface="Calibri"/>
                <a:cs typeface="Times New Roman"/>
              </a:rPr>
              <a:t>ide dnes večer v televízii?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 </a:t>
            </a:r>
            <a:r>
              <a:rPr lang="sk-SK" dirty="0">
                <a:ea typeface="Calibri"/>
                <a:cs typeface="Times New Roman"/>
              </a:rPr>
              <a:t>megy ma a televízióban?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Prehliadka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mesta</a:t>
            </a:r>
            <a:r>
              <a:rPr lang="hu-HU" sz="2400" dirty="0" smtClean="0">
                <a:solidFill>
                  <a:prstClr val="black"/>
                </a:solidFill>
              </a:rPr>
              <a:t> - Városnézés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Sú ešte lístky do divadla?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Vannak </a:t>
            </a:r>
            <a:r>
              <a:rPr lang="sk-SK" dirty="0">
                <a:ea typeface="Calibri"/>
                <a:cs typeface="Times New Roman"/>
              </a:rPr>
              <a:t>még jegyek a színházba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Sú </a:t>
            </a:r>
            <a:r>
              <a:rPr lang="sk-SK" dirty="0">
                <a:ea typeface="Calibri"/>
                <a:cs typeface="Times New Roman"/>
              </a:rPr>
              <a:t>ešte lístky do kina?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Vannak </a:t>
            </a:r>
            <a:r>
              <a:rPr lang="sk-SK" dirty="0">
                <a:ea typeface="Calibri"/>
                <a:cs typeface="Times New Roman"/>
              </a:rPr>
              <a:t>még jegyek a moziba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Sú </a:t>
            </a:r>
            <a:r>
              <a:rPr lang="sk-SK" dirty="0">
                <a:ea typeface="Calibri"/>
                <a:cs typeface="Times New Roman"/>
              </a:rPr>
              <a:t>ešte lístky na futbalový zápas?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Vannak </a:t>
            </a:r>
            <a:r>
              <a:rPr lang="sk-SK" dirty="0">
                <a:ea typeface="Calibri"/>
                <a:cs typeface="Times New Roman"/>
              </a:rPr>
              <a:t>még jegyek a futbalmeccsre?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246</Words>
  <Application>Microsoft Office PowerPoint</Application>
  <PresentationFormat>Diavetítés a képernyőre (4:3 oldalarány)</PresentationFormat>
  <Paragraphs>234</Paragraphs>
  <Slides>25</Slides>
  <Notes>25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26" baseType="lpstr">
      <vt:lpstr>Office-téma</vt:lpstr>
      <vt:lpstr>PowerPoint bemutató</vt:lpstr>
      <vt:lpstr>Prehliadka mesta - Városnézés</vt:lpstr>
      <vt:lpstr>Prehliadka mesta - Városnézés</vt:lpstr>
      <vt:lpstr>Prehliadka mesta - Városnézés</vt:lpstr>
      <vt:lpstr>Prehliadka mesta - Városnézés</vt:lpstr>
      <vt:lpstr>Prehliadka mesta - Városnézés</vt:lpstr>
      <vt:lpstr>Prehliadka mesta - Városnézés</vt:lpstr>
      <vt:lpstr>Prehliadka mesta - Városnézés</vt:lpstr>
      <vt:lpstr>Prehliadka mesta - Városnézés</vt:lpstr>
      <vt:lpstr>Prehliadka mesta - Városnézés</vt:lpstr>
      <vt:lpstr>Prehliadka mesta - Városnézés</vt:lpstr>
      <vt:lpstr>Prehliadka mesta - Városnézés</vt:lpstr>
      <vt:lpstr>Prehliadka mesta – Városnézés</vt:lpstr>
      <vt:lpstr>Prehliadka mesta - Városnézés</vt:lpstr>
      <vt:lpstr>Prehliadka mesta - Városnézés</vt:lpstr>
      <vt:lpstr>Práca - Munka</vt:lpstr>
      <vt:lpstr>Práca - Munka</vt:lpstr>
      <vt:lpstr>Práca - Munka</vt:lpstr>
      <vt:lpstr>Práca - Munka</vt:lpstr>
      <vt:lpstr>Práca - Munka</vt:lpstr>
      <vt:lpstr>Práca - Munka</vt:lpstr>
      <vt:lpstr>Prelož! – Fordítsd le!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14</cp:revision>
  <dcterms:created xsi:type="dcterms:W3CDTF">2013-03-28T07:15:55Z</dcterms:created>
  <dcterms:modified xsi:type="dcterms:W3CDTF">2014-01-12T10:26:43Z</dcterms:modified>
</cp:coreProperties>
</file>