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6"/>
  </p:notesMasterIdLst>
  <p:handoutMasterIdLst>
    <p:handoutMasterId r:id="rId27"/>
  </p:handoutMasterIdLst>
  <p:sldIdLst>
    <p:sldId id="256" r:id="rId2"/>
    <p:sldId id="258" r:id="rId3"/>
    <p:sldId id="259" r:id="rId4"/>
    <p:sldId id="260" r:id="rId5"/>
    <p:sldId id="257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9144000" cy="6858000" type="screen4x3"/>
  <p:notesSz cx="6865938" cy="9998075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588" autoAdjust="0"/>
    <p:restoredTop sz="94718" autoAdjust="0"/>
  </p:normalViewPr>
  <p:slideViewPr>
    <p:cSldViewPr>
      <p:cViewPr varScale="1">
        <p:scale>
          <a:sx n="71" d="100"/>
          <a:sy n="71" d="100"/>
        </p:scale>
        <p:origin x="-112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9109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r">
              <a:defRPr sz="1300"/>
            </a:lvl1pPr>
          </a:lstStyle>
          <a:p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9109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r">
              <a:defRPr sz="1300"/>
            </a:lvl1pPr>
          </a:lstStyle>
          <a:p>
            <a:fld id="{0FBDA87A-353E-47FF-9FE7-E27D009086D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40366503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9109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r">
              <a:defRPr sz="1300"/>
            </a:lvl1pPr>
          </a:lstStyle>
          <a:p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933450" y="749300"/>
            <a:ext cx="4999038" cy="3749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359" tIns="48180" rIns="96359" bIns="4818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6594" y="4749086"/>
            <a:ext cx="5492750" cy="4499134"/>
          </a:xfrm>
          <a:prstGeom prst="rect">
            <a:avLst/>
          </a:prstGeom>
        </p:spPr>
        <p:txBody>
          <a:bodyPr vert="horz" lIns="96359" tIns="48180" rIns="96359" bIns="4818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9109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r">
              <a:defRPr sz="1300"/>
            </a:lvl1pPr>
          </a:lstStyle>
          <a:p>
            <a:fld id="{7557D546-2CC2-4ACB-8E51-9E8DB65FC08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43547622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10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11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12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13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14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15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16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17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18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19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20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21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22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23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24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3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4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5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6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7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8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9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	</a:t>
            </a:r>
            <a:r>
              <a:rPr lang="hu-HU" dirty="0" err="1" smtClean="0"/>
              <a:t>Vitaj</a:t>
            </a:r>
            <a:r>
              <a:rPr lang="hu-HU" dirty="0" smtClean="0"/>
              <a:t>!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			     Üdvözöllek!</a:t>
            </a:r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1705" y="6021288"/>
            <a:ext cx="598593" cy="690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pl-PL" sz="2400" dirty="0">
                <a:solidFill>
                  <a:prstClr val="black"/>
                </a:solidFill>
              </a:rPr>
              <a:t>Dni v týždni - A hét napjai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Včera bola sobota.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Tegnap </a:t>
            </a:r>
            <a:r>
              <a:rPr lang="sk-SK" dirty="0">
                <a:ea typeface="Calibri"/>
                <a:cs typeface="Times New Roman"/>
              </a:rPr>
              <a:t>szombat volt.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Včera </a:t>
            </a:r>
            <a:r>
              <a:rPr lang="sk-SK" dirty="0">
                <a:ea typeface="Calibri"/>
                <a:cs typeface="Times New Roman"/>
              </a:rPr>
              <a:t>som bol v kine.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Tegnap </a:t>
            </a:r>
            <a:r>
              <a:rPr lang="sk-SK" dirty="0">
                <a:ea typeface="Calibri"/>
                <a:cs typeface="Times New Roman"/>
              </a:rPr>
              <a:t>moziban voltam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Film </a:t>
            </a:r>
            <a:r>
              <a:rPr lang="sk-SK" dirty="0">
                <a:ea typeface="Calibri"/>
                <a:cs typeface="Times New Roman"/>
              </a:rPr>
              <a:t>bol zaujímavý.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 </a:t>
            </a:r>
            <a:r>
              <a:rPr lang="sk-SK" dirty="0">
                <a:ea typeface="Calibri"/>
                <a:cs typeface="Times New Roman"/>
              </a:rPr>
              <a:t>film érdekes volt.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821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pl-PL" sz="2400" dirty="0">
                <a:solidFill>
                  <a:prstClr val="black"/>
                </a:solidFill>
              </a:rPr>
              <a:t>Dni v týždni - A hét napjai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Dnes je nedeľa.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Ma </a:t>
            </a:r>
            <a:r>
              <a:rPr lang="sk-SK" dirty="0">
                <a:ea typeface="Calibri"/>
                <a:cs typeface="Times New Roman"/>
              </a:rPr>
              <a:t>vasárnap van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Dnes </a:t>
            </a:r>
            <a:r>
              <a:rPr lang="sk-SK" dirty="0">
                <a:ea typeface="Calibri"/>
                <a:cs typeface="Times New Roman"/>
              </a:rPr>
              <a:t>nepracujem.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Ma </a:t>
            </a:r>
            <a:r>
              <a:rPr lang="sk-SK" dirty="0">
                <a:ea typeface="Calibri"/>
                <a:cs typeface="Times New Roman"/>
              </a:rPr>
              <a:t>nem dolgozom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 Zostanem doma.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Otthon </a:t>
            </a:r>
            <a:r>
              <a:rPr lang="sk-SK" dirty="0">
                <a:ea typeface="Calibri"/>
                <a:cs typeface="Times New Roman"/>
              </a:rPr>
              <a:t>maradok.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pl-PL" sz="2400" dirty="0">
                <a:solidFill>
                  <a:prstClr val="black"/>
                </a:solidFill>
              </a:rPr>
              <a:t>Dni v týždni - A hét napjai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Zajtra je pondelok.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Holnap </a:t>
            </a:r>
            <a:r>
              <a:rPr lang="sk-SK" dirty="0">
                <a:ea typeface="Calibri"/>
                <a:cs typeface="Times New Roman"/>
              </a:rPr>
              <a:t>hétfő lesz.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Zajtra </a:t>
            </a:r>
            <a:r>
              <a:rPr lang="sk-SK" dirty="0">
                <a:ea typeface="Calibri"/>
                <a:cs typeface="Times New Roman"/>
              </a:rPr>
              <a:t>zasa pracujem.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Holnap </a:t>
            </a:r>
            <a:r>
              <a:rPr lang="sk-SK" dirty="0">
                <a:ea typeface="Calibri"/>
                <a:cs typeface="Times New Roman"/>
              </a:rPr>
              <a:t>megint dolgozni fogok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Dnes </a:t>
            </a:r>
            <a:r>
              <a:rPr lang="sk-SK" dirty="0">
                <a:ea typeface="Calibri"/>
                <a:cs typeface="Times New Roman"/>
              </a:rPr>
              <a:t>pracujem v kancelárii.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Én </a:t>
            </a:r>
            <a:r>
              <a:rPr lang="sk-SK" dirty="0">
                <a:ea typeface="Calibri"/>
                <a:cs typeface="Times New Roman"/>
              </a:rPr>
              <a:t>az irodában dolgozom.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M</a:t>
            </a:r>
            <a:r>
              <a:rPr lang="hu-HU" sz="2800" dirty="0" err="1" smtClean="0">
                <a:solidFill>
                  <a:prstClr val="black"/>
                </a:solidFill>
              </a:rPr>
              <a:t>esiace</a:t>
            </a:r>
            <a:r>
              <a:rPr lang="hu-HU" sz="2800" dirty="0" smtClean="0">
                <a:solidFill>
                  <a:prstClr val="black"/>
                </a:solidFill>
              </a:rPr>
              <a:t> - Hónapok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lnSpcReduction="1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sz="2600" dirty="0">
                <a:ea typeface="Calibri"/>
                <a:cs typeface="Times New Roman"/>
              </a:rPr>
              <a:t>január 	január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sz="2600" dirty="0" smtClean="0">
                <a:ea typeface="Calibri"/>
                <a:cs typeface="Times New Roman"/>
              </a:rPr>
              <a:t>február </a:t>
            </a:r>
            <a:r>
              <a:rPr lang="sk-SK" sz="2600" dirty="0">
                <a:ea typeface="Calibri"/>
                <a:cs typeface="Times New Roman"/>
              </a:rPr>
              <a:t>	február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sz="2600" dirty="0" smtClean="0">
                <a:ea typeface="Calibri"/>
                <a:cs typeface="Times New Roman"/>
              </a:rPr>
              <a:t>marec </a:t>
            </a:r>
            <a:r>
              <a:rPr lang="sk-SK" sz="2600" dirty="0">
                <a:ea typeface="Calibri"/>
                <a:cs typeface="Times New Roman"/>
              </a:rPr>
              <a:t>	március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sz="2600" dirty="0" smtClean="0">
                <a:ea typeface="Calibri"/>
                <a:cs typeface="Times New Roman"/>
              </a:rPr>
              <a:t>apríl </a:t>
            </a:r>
            <a:r>
              <a:rPr lang="sk-SK" sz="2600" dirty="0">
                <a:ea typeface="Calibri"/>
                <a:cs typeface="Times New Roman"/>
              </a:rPr>
              <a:t>	április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sz="2600" dirty="0" smtClean="0">
                <a:ea typeface="Calibri"/>
                <a:cs typeface="Times New Roman"/>
              </a:rPr>
              <a:t>máj </a:t>
            </a:r>
            <a:r>
              <a:rPr lang="sk-SK" sz="2600" dirty="0">
                <a:ea typeface="Calibri"/>
                <a:cs typeface="Times New Roman"/>
              </a:rPr>
              <a:t>	május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sz="2600" dirty="0" smtClean="0">
                <a:ea typeface="Calibri"/>
                <a:cs typeface="Times New Roman"/>
              </a:rPr>
              <a:t>jún </a:t>
            </a:r>
            <a:r>
              <a:rPr lang="sk-SK" sz="2600">
                <a:ea typeface="Calibri"/>
                <a:cs typeface="Times New Roman"/>
              </a:rPr>
              <a:t>	</a:t>
            </a:r>
            <a:r>
              <a:rPr lang="sk-SK" sz="2600" smtClean="0">
                <a:ea typeface="Calibri"/>
                <a:cs typeface="Times New Roman"/>
              </a:rPr>
              <a:t>	június</a:t>
            </a:r>
            <a:endParaRPr lang="sk-SK" sz="2600" dirty="0">
              <a:ea typeface="Calibri"/>
              <a:cs typeface="Times New Roman"/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99808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Mesiace</a:t>
            </a:r>
            <a:r>
              <a:rPr lang="hu-HU" sz="2800" dirty="0">
                <a:solidFill>
                  <a:prstClr val="black"/>
                </a:solidFill>
              </a:rPr>
              <a:t> - Hónapok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To </a:t>
            </a:r>
            <a:r>
              <a:rPr lang="sk-SK" dirty="0">
                <a:ea typeface="Calibri"/>
                <a:cs typeface="Times New Roman"/>
              </a:rPr>
              <a:t>je šesť mesiacov.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Ez </a:t>
            </a:r>
            <a:r>
              <a:rPr lang="sk-SK" dirty="0">
                <a:ea typeface="Calibri"/>
                <a:cs typeface="Times New Roman"/>
              </a:rPr>
              <a:t>hat hónap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Január</a:t>
            </a:r>
            <a:r>
              <a:rPr lang="sk-SK" dirty="0">
                <a:ea typeface="Calibri"/>
                <a:cs typeface="Times New Roman"/>
              </a:rPr>
              <a:t>, február, marec,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Január</a:t>
            </a:r>
            <a:r>
              <a:rPr lang="sk-SK" dirty="0">
                <a:ea typeface="Calibri"/>
                <a:cs typeface="Times New Roman"/>
              </a:rPr>
              <a:t>, február, március</a:t>
            </a:r>
            <a:r>
              <a:rPr lang="sk-SK" dirty="0" smtClean="0">
                <a:ea typeface="Calibri"/>
                <a:cs typeface="Times New Roman"/>
              </a:rPr>
              <a:t>,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apríl</a:t>
            </a:r>
            <a:r>
              <a:rPr lang="sk-SK" dirty="0">
                <a:ea typeface="Calibri"/>
                <a:cs typeface="Times New Roman"/>
              </a:rPr>
              <a:t>, máj a jún.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április</a:t>
            </a:r>
            <a:r>
              <a:rPr lang="sk-SK" dirty="0">
                <a:ea typeface="Calibri"/>
                <a:cs typeface="Times New Roman"/>
              </a:rPr>
              <a:t>, május és június.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Mesiace</a:t>
            </a:r>
            <a:r>
              <a:rPr lang="hu-HU" sz="2800" dirty="0">
                <a:solidFill>
                  <a:prstClr val="black"/>
                </a:solidFill>
              </a:rPr>
              <a:t> - Hónapok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sz="2400" dirty="0">
                <a:ea typeface="Calibri"/>
                <a:cs typeface="Times New Roman"/>
              </a:rPr>
              <a:t>júl 	</a:t>
            </a:r>
            <a:r>
              <a:rPr lang="sk-SK" sz="2400" dirty="0" smtClean="0">
                <a:ea typeface="Calibri"/>
                <a:cs typeface="Times New Roman"/>
              </a:rPr>
              <a:t>		július</a:t>
            </a:r>
            <a:endParaRPr lang="sk-SK" sz="24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sz="2400" dirty="0" smtClean="0">
                <a:ea typeface="Calibri"/>
                <a:cs typeface="Times New Roman"/>
              </a:rPr>
              <a:t>august </a:t>
            </a:r>
            <a:r>
              <a:rPr lang="sk-SK" sz="2400" dirty="0">
                <a:ea typeface="Calibri"/>
                <a:cs typeface="Times New Roman"/>
              </a:rPr>
              <a:t>	</a:t>
            </a:r>
            <a:r>
              <a:rPr lang="sk-SK" sz="2400" dirty="0" smtClean="0">
                <a:ea typeface="Calibri"/>
                <a:cs typeface="Times New Roman"/>
              </a:rPr>
              <a:t>	augusztus</a:t>
            </a:r>
            <a:endParaRPr lang="sk-SK" sz="24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sz="2400" dirty="0" smtClean="0">
                <a:ea typeface="Calibri"/>
                <a:cs typeface="Times New Roman"/>
              </a:rPr>
              <a:t>september 	</a:t>
            </a:r>
            <a:r>
              <a:rPr lang="sk-SK" sz="2400" dirty="0">
                <a:ea typeface="Calibri"/>
                <a:cs typeface="Times New Roman"/>
              </a:rPr>
              <a:t>	szeptember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sz="2400" dirty="0" smtClean="0">
                <a:ea typeface="Calibri"/>
                <a:cs typeface="Times New Roman"/>
              </a:rPr>
              <a:t>október </a:t>
            </a:r>
            <a:r>
              <a:rPr lang="sk-SK" sz="2400" dirty="0">
                <a:ea typeface="Calibri"/>
                <a:cs typeface="Times New Roman"/>
              </a:rPr>
              <a:t>	</a:t>
            </a:r>
            <a:r>
              <a:rPr lang="sk-SK" sz="2400" dirty="0" smtClean="0">
                <a:ea typeface="Calibri"/>
                <a:cs typeface="Times New Roman"/>
              </a:rPr>
              <a:t>	október </a:t>
            </a:r>
            <a:endParaRPr lang="sk-SK" sz="24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sz="2400" dirty="0" smtClean="0">
                <a:ea typeface="Calibri"/>
                <a:cs typeface="Times New Roman"/>
              </a:rPr>
              <a:t>november 	</a:t>
            </a:r>
            <a:r>
              <a:rPr lang="sk-SK" sz="2400" dirty="0">
                <a:ea typeface="Calibri"/>
                <a:cs typeface="Times New Roman"/>
              </a:rPr>
              <a:t>	november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sz="2400" dirty="0" smtClean="0">
                <a:ea typeface="Calibri"/>
                <a:cs typeface="Times New Roman"/>
              </a:rPr>
              <a:t>december 	</a:t>
            </a:r>
            <a:r>
              <a:rPr lang="sk-SK" sz="2400" dirty="0">
                <a:ea typeface="Calibri"/>
                <a:cs typeface="Times New Roman"/>
              </a:rPr>
              <a:t>	december</a:t>
            </a: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Mesiace</a:t>
            </a:r>
            <a:r>
              <a:rPr lang="hu-HU" sz="2800" dirty="0">
                <a:solidFill>
                  <a:prstClr val="black"/>
                </a:solidFill>
              </a:rPr>
              <a:t> - Hónapok</a:t>
            </a:r>
            <a:endParaRPr lang="hu-HU" sz="28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sz="8000" dirty="0" smtClean="0">
                <a:ea typeface="Calibri"/>
                <a:cs typeface="Times New Roman"/>
              </a:rPr>
              <a:t>To </a:t>
            </a:r>
            <a:r>
              <a:rPr lang="sk-SK" sz="8000" dirty="0">
                <a:ea typeface="Calibri"/>
                <a:cs typeface="Times New Roman"/>
              </a:rPr>
              <a:t>je tiež šesť mesiacov. 	</a:t>
            </a:r>
            <a:endParaRPr lang="sk-SK" sz="80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sz="8000" dirty="0" smtClean="0">
                <a:ea typeface="Calibri"/>
                <a:cs typeface="Times New Roman"/>
              </a:rPr>
              <a:t>Ez </a:t>
            </a:r>
            <a:r>
              <a:rPr lang="sk-SK" sz="8000" dirty="0">
                <a:ea typeface="Calibri"/>
                <a:cs typeface="Times New Roman"/>
              </a:rPr>
              <a:t>is hat hónap</a:t>
            </a:r>
            <a:r>
              <a:rPr lang="sk-SK" sz="8000" dirty="0" smtClean="0">
                <a:ea typeface="Calibri"/>
                <a:cs typeface="Times New Roman"/>
              </a:rPr>
              <a:t>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sz="80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sz="8000" dirty="0" smtClean="0">
                <a:ea typeface="Calibri"/>
                <a:cs typeface="Times New Roman"/>
              </a:rPr>
              <a:t>júl</a:t>
            </a:r>
            <a:r>
              <a:rPr lang="sk-SK" sz="8000" dirty="0">
                <a:ea typeface="Calibri"/>
                <a:cs typeface="Times New Roman"/>
              </a:rPr>
              <a:t>, august, september, 	</a:t>
            </a:r>
            <a:endParaRPr lang="sk-SK" sz="80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sz="8000" dirty="0">
                <a:ea typeface="Calibri"/>
                <a:cs typeface="Times New Roman"/>
              </a:rPr>
              <a:t>j</a:t>
            </a:r>
            <a:r>
              <a:rPr lang="sk-SK" sz="8000" dirty="0" smtClean="0">
                <a:ea typeface="Calibri"/>
                <a:cs typeface="Times New Roman"/>
              </a:rPr>
              <a:t>úlius</a:t>
            </a:r>
            <a:r>
              <a:rPr lang="sk-SK" sz="8000" dirty="0">
                <a:ea typeface="Calibri"/>
                <a:cs typeface="Times New Roman"/>
              </a:rPr>
              <a:t>, augusztus, szeptember </a:t>
            </a:r>
            <a:endParaRPr lang="sk-SK" sz="8000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sz="80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sz="8000" dirty="0" smtClean="0">
                <a:ea typeface="Calibri"/>
                <a:cs typeface="Times New Roman"/>
              </a:rPr>
              <a:t>október</a:t>
            </a:r>
            <a:r>
              <a:rPr lang="sk-SK" sz="8000" dirty="0">
                <a:ea typeface="Calibri"/>
                <a:cs typeface="Times New Roman"/>
              </a:rPr>
              <a:t>, november a </a:t>
            </a:r>
            <a:r>
              <a:rPr lang="sk-SK" sz="8000" dirty="0" smtClean="0">
                <a:ea typeface="Calibri"/>
                <a:cs typeface="Times New Roman"/>
              </a:rPr>
              <a:t>december </a:t>
            </a:r>
            <a:r>
              <a:rPr lang="sk-SK" sz="8000" dirty="0">
                <a:ea typeface="Calibri"/>
                <a:cs typeface="Times New Roman"/>
              </a:rPr>
              <a:t>	</a:t>
            </a:r>
            <a:endParaRPr lang="sk-SK" sz="80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sz="8000" dirty="0" smtClean="0">
                <a:ea typeface="Calibri"/>
                <a:cs typeface="Times New Roman"/>
              </a:rPr>
              <a:t>október</a:t>
            </a:r>
            <a:r>
              <a:rPr lang="sk-SK" sz="8000" dirty="0">
                <a:ea typeface="Calibri"/>
                <a:cs typeface="Times New Roman"/>
              </a:rPr>
              <a:t>, november és </a:t>
            </a:r>
            <a:r>
              <a:rPr lang="sk-SK" sz="8000" dirty="0" smtClean="0">
                <a:ea typeface="Calibri"/>
                <a:cs typeface="Times New Roman"/>
              </a:rPr>
              <a:t>december</a:t>
            </a:r>
            <a:endParaRPr lang="sk-SK" sz="8000" dirty="0">
              <a:ea typeface="Calibri"/>
              <a:cs typeface="Times New Roman"/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Mesiace</a:t>
            </a:r>
            <a:r>
              <a:rPr lang="hu-HU" sz="2800" dirty="0">
                <a:solidFill>
                  <a:prstClr val="black"/>
                </a:solidFill>
              </a:rPr>
              <a:t> - Hónapok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Štvrtý</a:t>
            </a:r>
            <a:r>
              <a:rPr lang="hu-HU" sz="2400" dirty="0" smtClean="0"/>
              <a:t> </a:t>
            </a:r>
            <a:r>
              <a:rPr lang="hu-HU" sz="2400" dirty="0" err="1" smtClean="0"/>
              <a:t>mesiac</a:t>
            </a:r>
            <a:r>
              <a:rPr lang="hu-HU" sz="2400" dirty="0" smtClean="0"/>
              <a:t> </a:t>
            </a:r>
            <a:r>
              <a:rPr lang="hu-HU" sz="2400" dirty="0" err="1" smtClean="0"/>
              <a:t>je</a:t>
            </a:r>
            <a:r>
              <a:rPr lang="hu-HU" sz="2400" dirty="0" smtClean="0"/>
              <a:t> </a:t>
            </a:r>
            <a:r>
              <a:rPr lang="hu-HU" sz="2400" dirty="0" err="1" smtClean="0"/>
              <a:t>apríl</a:t>
            </a:r>
            <a:r>
              <a:rPr lang="hu-HU" sz="2400" dirty="0" smtClean="0"/>
              <a:t>.</a:t>
            </a:r>
          </a:p>
          <a:p>
            <a:r>
              <a:rPr lang="hu-HU" sz="2400" dirty="0" smtClean="0"/>
              <a:t>Április a negyedik hónap.</a:t>
            </a:r>
          </a:p>
          <a:p>
            <a:endParaRPr lang="hu-HU" sz="2400" dirty="0"/>
          </a:p>
          <a:p>
            <a:r>
              <a:rPr lang="hu-HU" sz="2400" dirty="0" smtClean="0"/>
              <a:t>V januári </a:t>
            </a:r>
            <a:r>
              <a:rPr lang="hu-HU" sz="2400" dirty="0" err="1" smtClean="0"/>
              <a:t>je</a:t>
            </a:r>
            <a:r>
              <a:rPr lang="hu-HU" sz="2400" dirty="0" smtClean="0"/>
              <a:t> </a:t>
            </a:r>
            <a:r>
              <a:rPr lang="hu-HU" sz="2400" dirty="0" err="1" smtClean="0"/>
              <a:t>zima</a:t>
            </a:r>
            <a:r>
              <a:rPr lang="hu-HU" sz="2400" dirty="0" smtClean="0"/>
              <a:t>.</a:t>
            </a:r>
          </a:p>
          <a:p>
            <a:r>
              <a:rPr lang="hu-HU" sz="2400" dirty="0" smtClean="0"/>
              <a:t>Januárban tél van.</a:t>
            </a:r>
          </a:p>
          <a:p>
            <a:endParaRPr lang="hu-HU" sz="2400" dirty="0"/>
          </a:p>
          <a:p>
            <a:r>
              <a:rPr lang="hu-HU" sz="2400" dirty="0" smtClean="0"/>
              <a:t>V </a:t>
            </a:r>
            <a:r>
              <a:rPr lang="hu-HU" sz="2400" dirty="0" err="1" smtClean="0"/>
              <a:t>júli</a:t>
            </a:r>
            <a:r>
              <a:rPr lang="hu-HU" sz="2400" dirty="0" smtClean="0"/>
              <a:t> </a:t>
            </a:r>
            <a:r>
              <a:rPr lang="hu-HU" sz="2400" dirty="0" err="1" smtClean="0"/>
              <a:t>je</a:t>
            </a:r>
            <a:r>
              <a:rPr lang="hu-HU" sz="2400" dirty="0" smtClean="0"/>
              <a:t> </a:t>
            </a:r>
            <a:r>
              <a:rPr lang="hu-HU" sz="2400" dirty="0" err="1" smtClean="0"/>
              <a:t>leto</a:t>
            </a:r>
            <a:r>
              <a:rPr lang="hu-HU" sz="2400" dirty="0" smtClean="0"/>
              <a:t>, </a:t>
            </a:r>
            <a:r>
              <a:rPr lang="hu-HU" sz="2400" dirty="0" err="1" smtClean="0"/>
              <a:t>je</a:t>
            </a:r>
            <a:r>
              <a:rPr lang="hu-HU" sz="2400" dirty="0" smtClean="0"/>
              <a:t> </a:t>
            </a:r>
            <a:r>
              <a:rPr lang="hu-HU" sz="2400" dirty="0" err="1" smtClean="0"/>
              <a:t>teplo</a:t>
            </a:r>
            <a:r>
              <a:rPr lang="hu-HU" sz="2400" dirty="0" smtClean="0"/>
              <a:t>.</a:t>
            </a:r>
          </a:p>
          <a:p>
            <a:r>
              <a:rPr lang="hu-HU" sz="2400" dirty="0" smtClean="0"/>
              <a:t>Júliusban nyár van, meleg van.</a:t>
            </a:r>
          </a:p>
          <a:p>
            <a:endParaRPr lang="hu-HU" sz="2600" dirty="0"/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Mesiace</a:t>
            </a:r>
            <a:r>
              <a:rPr lang="hu-HU" sz="2800" dirty="0">
                <a:solidFill>
                  <a:prstClr val="black"/>
                </a:solidFill>
              </a:rPr>
              <a:t> - Hónapok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Piaty</a:t>
            </a:r>
            <a:r>
              <a:rPr lang="hu-HU" sz="2400" dirty="0" smtClean="0"/>
              <a:t> </a:t>
            </a:r>
            <a:r>
              <a:rPr lang="hu-HU" sz="2400" dirty="0" err="1" smtClean="0"/>
              <a:t>mesiac</a:t>
            </a:r>
            <a:r>
              <a:rPr lang="hu-HU" sz="2400" dirty="0" smtClean="0"/>
              <a:t> </a:t>
            </a:r>
            <a:r>
              <a:rPr lang="hu-HU" sz="2400" dirty="0" err="1" smtClean="0"/>
              <a:t>je</a:t>
            </a:r>
            <a:r>
              <a:rPr lang="hu-HU" sz="2400" dirty="0" smtClean="0"/>
              <a:t> máj.</a:t>
            </a:r>
          </a:p>
          <a:p>
            <a:r>
              <a:rPr lang="hu-HU" sz="2400" dirty="0" smtClean="0"/>
              <a:t>Május az ötödik hónap.</a:t>
            </a:r>
          </a:p>
          <a:p>
            <a:endParaRPr lang="hu-HU" sz="2400" dirty="0"/>
          </a:p>
          <a:p>
            <a:r>
              <a:rPr lang="hu-HU" sz="2400" dirty="0" smtClean="0"/>
              <a:t>V </a:t>
            </a:r>
            <a:r>
              <a:rPr lang="hu-HU" sz="2400" dirty="0" err="1" smtClean="0"/>
              <a:t>októbri</a:t>
            </a:r>
            <a:r>
              <a:rPr lang="hu-HU" sz="2400" dirty="0" smtClean="0"/>
              <a:t> </a:t>
            </a:r>
            <a:r>
              <a:rPr lang="hu-HU" sz="2400" dirty="0" err="1" smtClean="0"/>
              <a:t>je</a:t>
            </a:r>
            <a:r>
              <a:rPr lang="hu-HU" sz="2400" dirty="0" smtClean="0"/>
              <a:t> </a:t>
            </a:r>
            <a:r>
              <a:rPr lang="hu-HU" sz="2400" dirty="0" err="1" smtClean="0"/>
              <a:t>jeseň</a:t>
            </a:r>
            <a:r>
              <a:rPr lang="hu-HU" sz="2400" dirty="0" smtClean="0"/>
              <a:t>.</a:t>
            </a:r>
          </a:p>
          <a:p>
            <a:r>
              <a:rPr lang="hu-HU" sz="2400" dirty="0" smtClean="0"/>
              <a:t>Októberben ősz van.</a:t>
            </a:r>
          </a:p>
          <a:p>
            <a:endParaRPr lang="hu-HU" sz="2400" dirty="0"/>
          </a:p>
          <a:p>
            <a:r>
              <a:rPr lang="hu-HU" sz="2400" dirty="0" err="1" smtClean="0"/>
              <a:t>Jar</a:t>
            </a:r>
            <a:r>
              <a:rPr lang="hu-HU" sz="2400" dirty="0" smtClean="0"/>
              <a:t> </a:t>
            </a:r>
            <a:r>
              <a:rPr lang="hu-HU" sz="2400" dirty="0" err="1" smtClean="0"/>
              <a:t>sa</a:t>
            </a:r>
            <a:r>
              <a:rPr lang="hu-HU" sz="2400" dirty="0" smtClean="0"/>
              <a:t> </a:t>
            </a:r>
            <a:r>
              <a:rPr lang="hu-HU" sz="2400" dirty="0" err="1" smtClean="0"/>
              <a:t>začína</a:t>
            </a:r>
            <a:r>
              <a:rPr lang="hu-HU" sz="2400" dirty="0" smtClean="0"/>
              <a:t> v </a:t>
            </a:r>
            <a:r>
              <a:rPr lang="hu-HU" sz="2400" dirty="0" err="1" smtClean="0"/>
              <a:t>marci</a:t>
            </a:r>
            <a:r>
              <a:rPr lang="hu-HU" sz="2400" dirty="0" smtClean="0"/>
              <a:t>.</a:t>
            </a:r>
          </a:p>
          <a:p>
            <a:r>
              <a:rPr lang="hu-HU" sz="2400" dirty="0" smtClean="0"/>
              <a:t>A tavasz márciusban kezdődik.</a:t>
            </a:r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Doplň</a:t>
            </a:r>
            <a:r>
              <a:rPr lang="hu-HU" sz="2400" dirty="0"/>
              <a:t>!</a:t>
            </a:r>
            <a:r>
              <a:rPr lang="hu-HU" sz="2400" dirty="0" smtClean="0"/>
              <a:t> – Egészítsd ki!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r>
              <a:rPr lang="hu-HU" sz="2600" dirty="0" err="1" smtClean="0"/>
              <a:t>Je</a:t>
            </a:r>
            <a:r>
              <a:rPr lang="hu-HU" sz="2600" dirty="0" smtClean="0"/>
              <a:t> ………….. </a:t>
            </a:r>
            <a:r>
              <a:rPr lang="hu-HU" sz="2600" dirty="0" err="1"/>
              <a:t>h</a:t>
            </a:r>
            <a:r>
              <a:rPr lang="hu-HU" sz="2600" dirty="0" err="1" smtClean="0"/>
              <a:t>odín</a:t>
            </a:r>
            <a:r>
              <a:rPr lang="hu-HU" sz="2600" dirty="0" smtClean="0"/>
              <a:t>.</a:t>
            </a:r>
          </a:p>
          <a:p>
            <a:r>
              <a:rPr lang="hu-HU" sz="2600" dirty="0" smtClean="0"/>
              <a:t>……………. óra van.</a:t>
            </a:r>
          </a:p>
          <a:p>
            <a:endParaRPr lang="hu-HU" sz="2600" dirty="0"/>
          </a:p>
          <a:p>
            <a:r>
              <a:rPr lang="hu-HU" sz="2600" dirty="0" err="1" smtClean="0"/>
              <a:t>Sú</a:t>
            </a:r>
            <a:r>
              <a:rPr lang="hu-HU" sz="2600" dirty="0" smtClean="0"/>
              <a:t> ………… </a:t>
            </a:r>
            <a:r>
              <a:rPr lang="hu-HU" sz="2600" dirty="0" err="1" smtClean="0"/>
              <a:t>hodiny</a:t>
            </a:r>
            <a:r>
              <a:rPr lang="hu-HU" sz="2600" dirty="0" smtClean="0"/>
              <a:t>.</a:t>
            </a:r>
          </a:p>
          <a:p>
            <a:r>
              <a:rPr lang="hu-HU" sz="2600" dirty="0" smtClean="0"/>
              <a:t>……………. óra van.</a:t>
            </a:r>
          </a:p>
          <a:p>
            <a:endParaRPr lang="hu-HU" sz="2600" dirty="0"/>
          </a:p>
          <a:p>
            <a:r>
              <a:rPr lang="hu-HU" sz="2600" dirty="0" err="1" smtClean="0"/>
              <a:t>Tretí</a:t>
            </a:r>
            <a:r>
              <a:rPr lang="hu-HU" sz="2600" dirty="0" smtClean="0"/>
              <a:t> den v </a:t>
            </a:r>
            <a:r>
              <a:rPr lang="hu-HU" sz="2600" dirty="0" err="1" smtClean="0"/>
              <a:t>týždni</a:t>
            </a:r>
            <a:r>
              <a:rPr lang="hu-HU" sz="2600" dirty="0" smtClean="0"/>
              <a:t> </a:t>
            </a:r>
            <a:r>
              <a:rPr lang="hu-HU" sz="2600" dirty="0" err="1" smtClean="0"/>
              <a:t>je</a:t>
            </a:r>
            <a:r>
              <a:rPr lang="hu-HU" sz="2600" dirty="0" smtClean="0"/>
              <a:t> ………………. .</a:t>
            </a:r>
          </a:p>
          <a:p>
            <a:r>
              <a:rPr lang="hu-HU" sz="2600" dirty="0" smtClean="0"/>
              <a:t>A hét harmadik napja ……………. .</a:t>
            </a:r>
          </a:p>
          <a:p>
            <a:endParaRPr lang="hu-HU" dirty="0"/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/>
              <a:t>H</a:t>
            </a:r>
            <a:r>
              <a:rPr lang="hu-HU" sz="2800" dirty="0" err="1" smtClean="0"/>
              <a:t>odiny</a:t>
            </a:r>
            <a:r>
              <a:rPr lang="hu-HU" sz="2800" dirty="0" smtClean="0"/>
              <a:t> - Idő </a:t>
            </a:r>
            <a:r>
              <a:rPr lang="hu-HU" sz="2800" dirty="0"/>
              <a:t>/ </a:t>
            </a:r>
            <a:r>
              <a:rPr lang="hu-HU" sz="2800" dirty="0" smtClean="0"/>
              <a:t>Óra</a:t>
            </a:r>
            <a:endParaRPr lang="hu-HU" sz="28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Prepáčte!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Bocsánat</a:t>
            </a:r>
            <a:r>
              <a:rPr lang="sk-SK" dirty="0">
                <a:ea typeface="Calibri"/>
                <a:cs typeface="Times New Roman"/>
              </a:rPr>
              <a:t>!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Koľko </a:t>
            </a:r>
            <a:r>
              <a:rPr lang="sk-SK" dirty="0">
                <a:ea typeface="Calibri"/>
                <a:cs typeface="Times New Roman"/>
              </a:rPr>
              <a:t>je hodín, prosím?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Hány </a:t>
            </a:r>
            <a:r>
              <a:rPr lang="sk-SK" dirty="0">
                <a:ea typeface="Calibri"/>
                <a:cs typeface="Times New Roman"/>
              </a:rPr>
              <a:t>óra van? / Mennyi az idő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Ďakujem </a:t>
            </a:r>
            <a:r>
              <a:rPr lang="sk-SK" dirty="0">
                <a:ea typeface="Calibri"/>
                <a:cs typeface="Times New Roman"/>
              </a:rPr>
              <a:t>mnohokrát.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Köszönöm </a:t>
            </a:r>
            <a:r>
              <a:rPr lang="sk-SK" dirty="0">
                <a:ea typeface="Calibri"/>
                <a:cs typeface="Times New Roman"/>
              </a:rPr>
              <a:t>szépen.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92468" y="6010638"/>
            <a:ext cx="607830" cy="700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>
                <a:solidFill>
                  <a:prstClr val="black"/>
                </a:solidFill>
              </a:rPr>
              <a:t>Doplň</a:t>
            </a:r>
            <a:r>
              <a:rPr lang="hu-HU" sz="2400" dirty="0" smtClean="0">
                <a:solidFill>
                  <a:prstClr val="black"/>
                </a:solidFill>
              </a:rPr>
              <a:t>! </a:t>
            </a:r>
            <a:r>
              <a:rPr lang="hu-HU" sz="2400" dirty="0">
                <a:solidFill>
                  <a:prstClr val="black"/>
                </a:solidFill>
              </a:rPr>
              <a:t>– </a:t>
            </a:r>
            <a:r>
              <a:rPr lang="hu-HU" sz="2400" dirty="0" smtClean="0">
                <a:solidFill>
                  <a:prstClr val="black"/>
                </a:solidFill>
              </a:rPr>
              <a:t>Egészítsd ki!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r>
              <a:rPr lang="hu-HU" sz="2600" dirty="0" err="1" smtClean="0"/>
              <a:t>Vo</a:t>
            </a:r>
            <a:r>
              <a:rPr lang="hu-HU" sz="2600" dirty="0" smtClean="0"/>
              <a:t> februári </a:t>
            </a:r>
            <a:r>
              <a:rPr lang="hu-HU" sz="2600" dirty="0" err="1" smtClean="0"/>
              <a:t>je</a:t>
            </a:r>
            <a:r>
              <a:rPr lang="hu-HU" sz="2600" dirty="0" smtClean="0"/>
              <a:t> …………. .</a:t>
            </a:r>
          </a:p>
          <a:p>
            <a:r>
              <a:rPr lang="hu-HU" sz="2600" dirty="0" smtClean="0"/>
              <a:t>Februárban ………. van.</a:t>
            </a:r>
          </a:p>
          <a:p>
            <a:endParaRPr lang="hu-HU" sz="2600" dirty="0"/>
          </a:p>
          <a:p>
            <a:r>
              <a:rPr lang="hu-HU" sz="2600" dirty="0" smtClean="0"/>
              <a:t>V </a:t>
            </a:r>
            <a:r>
              <a:rPr lang="hu-HU" sz="2600" dirty="0" err="1" smtClean="0"/>
              <a:t>auguste</a:t>
            </a:r>
            <a:r>
              <a:rPr lang="hu-HU" sz="2600" dirty="0" smtClean="0"/>
              <a:t> </a:t>
            </a:r>
            <a:r>
              <a:rPr lang="hu-HU" sz="2600" dirty="0" err="1" smtClean="0"/>
              <a:t>je</a:t>
            </a:r>
            <a:r>
              <a:rPr lang="hu-HU" sz="2600" dirty="0" smtClean="0"/>
              <a:t> ………………. .</a:t>
            </a:r>
          </a:p>
          <a:p>
            <a:r>
              <a:rPr lang="hu-HU" sz="2600" dirty="0" smtClean="0"/>
              <a:t>Augusztusban ……... van.</a:t>
            </a:r>
          </a:p>
          <a:p>
            <a:endParaRPr lang="hu-HU" sz="2600" dirty="0"/>
          </a:p>
          <a:p>
            <a:r>
              <a:rPr lang="hu-HU" sz="2600" dirty="0" smtClean="0"/>
              <a:t>V …………………… </a:t>
            </a:r>
            <a:r>
              <a:rPr lang="hu-HU" sz="2600" dirty="0" err="1" smtClean="0"/>
              <a:t>pracujem</a:t>
            </a:r>
            <a:r>
              <a:rPr lang="hu-HU" sz="2600" dirty="0" smtClean="0"/>
              <a:t>.</a:t>
            </a:r>
          </a:p>
          <a:p>
            <a:r>
              <a:rPr lang="hu-HU" sz="2600" dirty="0" smtClean="0"/>
              <a:t>……..……………… dolgozom.</a:t>
            </a:r>
          </a:p>
          <a:p>
            <a:endParaRPr lang="hu-HU" dirty="0"/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3200" dirty="0" err="1" smtClean="0"/>
              <a:t>Prelož</a:t>
            </a:r>
            <a:r>
              <a:rPr lang="hu-HU" sz="3200" dirty="0" smtClean="0"/>
              <a:t>! – Fordítsd le!</a:t>
            </a:r>
            <a:endParaRPr lang="hu-HU" sz="32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Prepáčte</a:t>
            </a:r>
            <a:r>
              <a:rPr lang="hu-HU" sz="2400" dirty="0" smtClean="0"/>
              <a:t>!</a:t>
            </a:r>
          </a:p>
          <a:p>
            <a:r>
              <a:rPr lang="hu-HU" sz="2400" dirty="0" smtClean="0"/>
              <a:t>……………..!</a:t>
            </a:r>
          </a:p>
          <a:p>
            <a:endParaRPr lang="hu-HU" sz="2400" dirty="0"/>
          </a:p>
          <a:p>
            <a:r>
              <a:rPr lang="hu-HU" sz="2400" dirty="0" err="1" smtClean="0"/>
              <a:t>Koľko</a:t>
            </a:r>
            <a:r>
              <a:rPr lang="hu-HU" sz="2400" dirty="0" smtClean="0"/>
              <a:t> </a:t>
            </a:r>
            <a:r>
              <a:rPr lang="hu-HU" sz="2400" dirty="0" err="1" smtClean="0"/>
              <a:t>je</a:t>
            </a:r>
            <a:r>
              <a:rPr lang="hu-HU" sz="2400" dirty="0" smtClean="0"/>
              <a:t> </a:t>
            </a:r>
            <a:r>
              <a:rPr lang="hu-HU" sz="2400" dirty="0" err="1" smtClean="0"/>
              <a:t>hodín</a:t>
            </a:r>
            <a:r>
              <a:rPr lang="hu-HU" sz="2400" dirty="0" smtClean="0"/>
              <a:t>, </a:t>
            </a:r>
            <a:r>
              <a:rPr lang="hu-HU" sz="2400" dirty="0" err="1" smtClean="0"/>
              <a:t>prosím</a:t>
            </a:r>
            <a:r>
              <a:rPr lang="hu-HU" sz="2400" dirty="0" smtClean="0"/>
              <a:t> </a:t>
            </a:r>
            <a:r>
              <a:rPr lang="hu-HU" sz="2400" dirty="0" err="1" smtClean="0"/>
              <a:t>Vás</a:t>
            </a:r>
            <a:r>
              <a:rPr lang="hu-HU" sz="2400" dirty="0" smtClean="0"/>
              <a:t>?</a:t>
            </a:r>
          </a:p>
          <a:p>
            <a:r>
              <a:rPr lang="hu-HU" sz="2400" dirty="0" smtClean="0"/>
              <a:t>………………………………………..?</a:t>
            </a:r>
          </a:p>
          <a:p>
            <a:endParaRPr lang="hu-HU" sz="2400" dirty="0"/>
          </a:p>
          <a:p>
            <a:r>
              <a:rPr lang="hu-HU" sz="2400" dirty="0" err="1" smtClean="0"/>
              <a:t>Včera</a:t>
            </a:r>
            <a:r>
              <a:rPr lang="hu-HU" sz="2400" dirty="0" smtClean="0"/>
              <a:t> </a:t>
            </a:r>
            <a:r>
              <a:rPr lang="hu-HU" sz="2400" dirty="0" err="1" smtClean="0"/>
              <a:t>bol</a:t>
            </a:r>
            <a:r>
              <a:rPr lang="hu-HU" sz="2400" dirty="0" smtClean="0"/>
              <a:t> </a:t>
            </a:r>
            <a:r>
              <a:rPr lang="hu-HU" sz="2400" dirty="0" err="1" smtClean="0"/>
              <a:t>štvrtok</a:t>
            </a:r>
            <a:r>
              <a:rPr lang="hu-HU" sz="2400" dirty="0" smtClean="0"/>
              <a:t>.</a:t>
            </a:r>
          </a:p>
          <a:p>
            <a:r>
              <a:rPr lang="hu-HU" sz="2400" dirty="0" smtClean="0"/>
              <a:t>..……………………… .</a:t>
            </a:r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740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3200" dirty="0" err="1" smtClean="0">
                <a:solidFill>
                  <a:prstClr val="black"/>
                </a:solidFill>
              </a:rPr>
              <a:t>Prelož</a:t>
            </a:r>
            <a:r>
              <a:rPr lang="hu-HU" sz="3200" dirty="0" smtClean="0">
                <a:solidFill>
                  <a:prstClr val="black"/>
                </a:solidFill>
              </a:rPr>
              <a:t>! </a:t>
            </a:r>
            <a:r>
              <a:rPr lang="hu-HU" sz="3200" dirty="0">
                <a:solidFill>
                  <a:prstClr val="black"/>
                </a:solidFill>
              </a:rPr>
              <a:t>– </a:t>
            </a:r>
            <a:r>
              <a:rPr lang="hu-HU" sz="3200" dirty="0" smtClean="0">
                <a:solidFill>
                  <a:prstClr val="black"/>
                </a:solidFill>
              </a:rPr>
              <a:t>Fordítsd le!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r>
              <a:rPr lang="hu-HU" sz="2600" dirty="0" smtClean="0"/>
              <a:t>V </a:t>
            </a:r>
            <a:r>
              <a:rPr lang="hu-HU" sz="2600" dirty="0" err="1" smtClean="0"/>
              <a:t>decembri</a:t>
            </a:r>
            <a:r>
              <a:rPr lang="hu-HU" sz="2600" dirty="0" smtClean="0"/>
              <a:t> </a:t>
            </a:r>
            <a:r>
              <a:rPr lang="hu-HU" sz="2600" dirty="0" err="1" smtClean="0"/>
              <a:t>je</a:t>
            </a:r>
            <a:r>
              <a:rPr lang="hu-HU" sz="2600" dirty="0" smtClean="0"/>
              <a:t> </a:t>
            </a:r>
            <a:r>
              <a:rPr lang="hu-HU" sz="2600" dirty="0" err="1" smtClean="0"/>
              <a:t>zima</a:t>
            </a:r>
            <a:r>
              <a:rPr lang="hu-HU" sz="2600" dirty="0" smtClean="0"/>
              <a:t>.</a:t>
            </a:r>
          </a:p>
          <a:p>
            <a:r>
              <a:rPr lang="hu-HU" sz="2600" dirty="0" smtClean="0"/>
              <a:t>…………………………… .</a:t>
            </a:r>
          </a:p>
          <a:p>
            <a:endParaRPr lang="hu-HU" sz="2600" dirty="0"/>
          </a:p>
          <a:p>
            <a:r>
              <a:rPr lang="hu-HU" sz="2600" dirty="0" err="1" smtClean="0"/>
              <a:t>Sobota</a:t>
            </a:r>
            <a:r>
              <a:rPr lang="hu-HU" sz="2600" dirty="0" smtClean="0"/>
              <a:t> </a:t>
            </a:r>
            <a:r>
              <a:rPr lang="hu-HU" sz="2600" dirty="0" err="1" smtClean="0"/>
              <a:t>je</a:t>
            </a:r>
            <a:r>
              <a:rPr lang="hu-HU" sz="2600" dirty="0" smtClean="0"/>
              <a:t> </a:t>
            </a:r>
            <a:r>
              <a:rPr lang="hu-HU" sz="2600" dirty="0" err="1" smtClean="0"/>
              <a:t>šiesty</a:t>
            </a:r>
            <a:r>
              <a:rPr lang="hu-HU" sz="2600" dirty="0" smtClean="0"/>
              <a:t> den v </a:t>
            </a:r>
            <a:r>
              <a:rPr lang="hu-HU" sz="2600" dirty="0" err="1" smtClean="0"/>
              <a:t>týždni</a:t>
            </a:r>
            <a:r>
              <a:rPr lang="hu-HU" sz="2600" dirty="0" smtClean="0"/>
              <a:t>.</a:t>
            </a:r>
          </a:p>
          <a:p>
            <a:r>
              <a:rPr lang="hu-HU" sz="2600" dirty="0" smtClean="0"/>
              <a:t>………………………………………… .</a:t>
            </a:r>
          </a:p>
          <a:p>
            <a:endParaRPr lang="hu-HU" sz="2600" dirty="0"/>
          </a:p>
          <a:p>
            <a:r>
              <a:rPr lang="hu-HU" sz="2600" dirty="0" smtClean="0"/>
              <a:t>V </a:t>
            </a:r>
            <a:r>
              <a:rPr lang="hu-HU" sz="2600" dirty="0" err="1" smtClean="0"/>
              <a:t>nedeľu</a:t>
            </a:r>
            <a:r>
              <a:rPr lang="hu-HU" sz="2600" dirty="0" smtClean="0"/>
              <a:t> </a:t>
            </a:r>
            <a:r>
              <a:rPr lang="hu-HU" sz="2600" dirty="0" err="1" smtClean="0"/>
              <a:t>nepracujem</a:t>
            </a:r>
            <a:r>
              <a:rPr lang="hu-HU" sz="2600" dirty="0" smtClean="0"/>
              <a:t>.</a:t>
            </a:r>
          </a:p>
          <a:p>
            <a:r>
              <a:rPr lang="hu-HU" sz="2600" dirty="0" smtClean="0"/>
              <a:t>………………………………. .</a:t>
            </a:r>
          </a:p>
          <a:p>
            <a:endParaRPr lang="hu-HU" dirty="0"/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			</a:t>
            </a:r>
            <a:r>
              <a:rPr lang="hu-HU" dirty="0" err="1" smtClean="0"/>
              <a:t>Konverzácia</a:t>
            </a: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			Beszélgetés  </a:t>
            </a:r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		</a:t>
            </a:r>
            <a:r>
              <a:rPr lang="hu-HU" dirty="0" err="1" smtClean="0"/>
              <a:t>Ďakujem</a:t>
            </a:r>
            <a:r>
              <a:rPr lang="hu-HU" dirty="0" smtClean="0"/>
              <a:t> </a:t>
            </a:r>
            <a:r>
              <a:rPr lang="hu-HU" dirty="0" err="1" smtClean="0"/>
              <a:t>za</a:t>
            </a:r>
            <a:r>
              <a:rPr lang="hu-HU" dirty="0" smtClean="0"/>
              <a:t> </a:t>
            </a:r>
            <a:r>
              <a:rPr lang="hu-HU" dirty="0" err="1" smtClean="0"/>
              <a:t>pozornosť</a:t>
            </a:r>
            <a:r>
              <a:rPr lang="hu-HU" dirty="0" smtClean="0"/>
              <a:t>!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		Köszönöm a figyelmet!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sz="1400" dirty="0" smtClean="0"/>
              <a:t>							</a:t>
            </a:r>
            <a:r>
              <a:rPr lang="hu-HU" sz="1400" dirty="0" err="1" smtClean="0"/>
              <a:t>zdroj</a:t>
            </a:r>
            <a:r>
              <a:rPr lang="hu-HU" sz="1400" dirty="0" smtClean="0"/>
              <a:t> – forrás: internet</a:t>
            </a:r>
            <a:endParaRPr lang="hu-HU" sz="1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Hodiny</a:t>
            </a:r>
            <a:r>
              <a:rPr lang="hu-HU" sz="2800" dirty="0">
                <a:solidFill>
                  <a:prstClr val="black"/>
                </a:solidFill>
              </a:rPr>
              <a:t> - Idő / Óra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Je jedna hodina.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Egy </a:t>
            </a:r>
            <a:r>
              <a:rPr lang="sk-SK" dirty="0">
                <a:ea typeface="Calibri"/>
                <a:cs typeface="Times New Roman"/>
              </a:rPr>
              <a:t>óra van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Sú </a:t>
            </a:r>
            <a:r>
              <a:rPr lang="sk-SK" dirty="0">
                <a:ea typeface="Calibri"/>
                <a:cs typeface="Times New Roman"/>
              </a:rPr>
              <a:t>dve hodiny.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Két </a:t>
            </a:r>
            <a:r>
              <a:rPr lang="sk-SK" dirty="0">
                <a:ea typeface="Calibri"/>
                <a:cs typeface="Times New Roman"/>
              </a:rPr>
              <a:t>óra van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Sú </a:t>
            </a:r>
            <a:r>
              <a:rPr lang="sk-SK" dirty="0">
                <a:ea typeface="Calibri"/>
                <a:cs typeface="Times New Roman"/>
              </a:rPr>
              <a:t>tri hodiny.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Három </a:t>
            </a:r>
            <a:r>
              <a:rPr lang="sk-SK" dirty="0">
                <a:ea typeface="Calibri"/>
                <a:cs typeface="Times New Roman"/>
              </a:rPr>
              <a:t>óra van.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Hodiny</a:t>
            </a:r>
            <a:r>
              <a:rPr lang="hu-HU" sz="2800" dirty="0">
                <a:solidFill>
                  <a:prstClr val="black"/>
                </a:solidFill>
              </a:rPr>
              <a:t> - Idő / Óra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Je </a:t>
            </a:r>
            <a:r>
              <a:rPr lang="sk-SK" dirty="0">
                <a:ea typeface="Calibri"/>
                <a:cs typeface="Times New Roman"/>
              </a:rPr>
              <a:t>päť hodín.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Öt </a:t>
            </a:r>
            <a:r>
              <a:rPr lang="sk-SK" dirty="0">
                <a:ea typeface="Calibri"/>
                <a:cs typeface="Times New Roman"/>
              </a:rPr>
              <a:t>óra van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Je </a:t>
            </a:r>
            <a:r>
              <a:rPr lang="sk-SK" dirty="0">
                <a:ea typeface="Calibri"/>
                <a:cs typeface="Times New Roman"/>
              </a:rPr>
              <a:t>šesť hodín.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Hat </a:t>
            </a:r>
            <a:r>
              <a:rPr lang="sk-SK" dirty="0">
                <a:ea typeface="Calibri"/>
                <a:cs typeface="Times New Roman"/>
              </a:rPr>
              <a:t>óra van.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Je </a:t>
            </a:r>
            <a:r>
              <a:rPr lang="sk-SK" dirty="0">
                <a:ea typeface="Calibri"/>
                <a:cs typeface="Times New Roman"/>
              </a:rPr>
              <a:t>sedem hodín.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Hét </a:t>
            </a:r>
            <a:r>
              <a:rPr lang="sk-SK" dirty="0">
                <a:ea typeface="Calibri"/>
                <a:cs typeface="Times New Roman"/>
              </a:rPr>
              <a:t>óra van.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Hodiny</a:t>
            </a:r>
            <a:r>
              <a:rPr lang="hu-HU" sz="2800" dirty="0">
                <a:solidFill>
                  <a:prstClr val="black"/>
                </a:solidFill>
              </a:rPr>
              <a:t> - Idő / Óra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Jedna </a:t>
            </a:r>
            <a:r>
              <a:rPr lang="sk-SK" dirty="0">
                <a:ea typeface="Calibri"/>
                <a:cs typeface="Times New Roman"/>
              </a:rPr>
              <a:t>minúta má 60 sekúnd.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Egy </a:t>
            </a:r>
            <a:r>
              <a:rPr lang="sk-SK" dirty="0">
                <a:ea typeface="Calibri"/>
                <a:cs typeface="Times New Roman"/>
              </a:rPr>
              <a:t>perc hatvan másodpercből áll.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Jedna </a:t>
            </a:r>
            <a:r>
              <a:rPr lang="sk-SK" dirty="0">
                <a:ea typeface="Calibri"/>
                <a:cs typeface="Times New Roman"/>
              </a:rPr>
              <a:t>hodina má 60 minút.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Egy </a:t>
            </a:r>
            <a:r>
              <a:rPr lang="sk-SK" dirty="0">
                <a:ea typeface="Calibri"/>
                <a:cs typeface="Times New Roman"/>
              </a:rPr>
              <a:t>óra hatvan percből áll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Jeden </a:t>
            </a:r>
            <a:r>
              <a:rPr lang="sk-SK" dirty="0">
                <a:ea typeface="Calibri"/>
                <a:cs typeface="Times New Roman"/>
              </a:rPr>
              <a:t>deň má 24 hodín.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Egy </a:t>
            </a:r>
            <a:r>
              <a:rPr lang="sk-SK" dirty="0">
                <a:ea typeface="Calibri"/>
                <a:cs typeface="Times New Roman"/>
              </a:rPr>
              <a:t>nap huszonnégy órából áll.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pl-PL" sz="2400" dirty="0"/>
              <a:t>D</a:t>
            </a:r>
            <a:r>
              <a:rPr lang="pl-PL" sz="2400" dirty="0" smtClean="0"/>
              <a:t>ni </a:t>
            </a:r>
            <a:r>
              <a:rPr lang="pl-PL" sz="2400" dirty="0"/>
              <a:t>v </a:t>
            </a:r>
            <a:r>
              <a:rPr lang="pl-PL" sz="2400" dirty="0" smtClean="0"/>
              <a:t>týždni - A </a:t>
            </a:r>
            <a:r>
              <a:rPr lang="pl-PL" sz="2400" dirty="0"/>
              <a:t>hét napjai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pondelok 	hétfő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 utorok 	kedd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 streda 	szerda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 štvrtok 	csütörtök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 piatok 	péntek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 sobota 	szombat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 nedeľa 	vasárnap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2947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pl-PL" sz="2400" dirty="0">
                <a:solidFill>
                  <a:prstClr val="black"/>
                </a:solidFill>
              </a:rPr>
              <a:t>Dni v týždni - A hét napjai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sz="2800" dirty="0">
                <a:ea typeface="Calibri"/>
                <a:cs typeface="Times New Roman"/>
              </a:rPr>
              <a:t>Prvý deň je pondelok. 	</a:t>
            </a:r>
            <a:r>
              <a:rPr lang="sk-SK" sz="2800" dirty="0" smtClean="0">
                <a:ea typeface="Calibri"/>
                <a:cs typeface="Times New Roman"/>
              </a:rPr>
              <a:t>Az első nap a hétfő.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sz="28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sz="2800" dirty="0">
                <a:ea typeface="Calibri"/>
                <a:cs typeface="Times New Roman"/>
              </a:rPr>
              <a:t> Druhý deň je utorok. 	</a:t>
            </a:r>
            <a:r>
              <a:rPr lang="sk-SK" sz="2800" dirty="0" smtClean="0">
                <a:ea typeface="Calibri"/>
                <a:cs typeface="Times New Roman"/>
              </a:rPr>
              <a:t>A </a:t>
            </a:r>
            <a:r>
              <a:rPr lang="sk-SK" sz="2800" dirty="0">
                <a:ea typeface="Calibri"/>
                <a:cs typeface="Times New Roman"/>
              </a:rPr>
              <a:t>második nap a kedd</a:t>
            </a:r>
            <a:r>
              <a:rPr lang="sk-SK" sz="2800" dirty="0" smtClean="0">
                <a:ea typeface="Calibri"/>
                <a:cs typeface="Times New Roman"/>
              </a:rPr>
              <a:t>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sz="28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sz="2800" dirty="0" smtClean="0">
                <a:ea typeface="Calibri"/>
                <a:cs typeface="Times New Roman"/>
              </a:rPr>
              <a:t> Tretí deň je streda. 	A harmadik nap a szerda.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sz="2800" dirty="0" smtClean="0">
                <a:ea typeface="Calibri"/>
                <a:cs typeface="Times New Roman"/>
              </a:rPr>
              <a:t> </a:t>
            </a:r>
            <a:endParaRPr lang="sk-SK" sz="28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sz="2800" dirty="0">
                <a:ea typeface="Calibri"/>
                <a:cs typeface="Times New Roman"/>
              </a:rPr>
              <a:t> Štvrtý deň je štvrtok. 	</a:t>
            </a:r>
            <a:r>
              <a:rPr lang="sk-SK" sz="2800" dirty="0" smtClean="0">
                <a:ea typeface="Calibri"/>
                <a:cs typeface="Times New Roman"/>
              </a:rPr>
              <a:t>A </a:t>
            </a:r>
            <a:r>
              <a:rPr lang="sk-SK" sz="2800" dirty="0">
                <a:ea typeface="Calibri"/>
                <a:cs typeface="Times New Roman"/>
              </a:rPr>
              <a:t>negyedik nap a </a:t>
            </a:r>
            <a:r>
              <a:rPr lang="sk-SK" sz="2800" dirty="0" smtClean="0">
                <a:ea typeface="Calibri"/>
                <a:cs typeface="Times New Roman"/>
              </a:rPr>
              <a:t>csütörtök.</a:t>
            </a:r>
            <a:endParaRPr lang="sk-SK" sz="2800" dirty="0">
              <a:ea typeface="Calibri"/>
              <a:cs typeface="Times New Roman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pl-PL" sz="2400" dirty="0">
                <a:solidFill>
                  <a:prstClr val="black"/>
                </a:solidFill>
              </a:rPr>
              <a:t>Dni v týždni - A hét napjai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500" dirty="0">
                <a:solidFill>
                  <a:prstClr val="black"/>
                </a:solidFill>
                <a:ea typeface="Calibri"/>
                <a:cs typeface="Times New Roman"/>
              </a:rPr>
              <a:t>Piaty deň je piatok. 	Az ötödik nap a péntek. </a:t>
            </a:r>
            <a:endParaRPr lang="sk-SK" sz="2500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5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500" dirty="0">
                <a:solidFill>
                  <a:prstClr val="black"/>
                </a:solidFill>
                <a:ea typeface="Calibri"/>
                <a:cs typeface="Times New Roman"/>
              </a:rPr>
              <a:t> Šiesty deň je sobota. 	A hatodik nap a szombat</a:t>
            </a:r>
            <a:r>
              <a:rPr lang="sk-SK" sz="2500" dirty="0" smtClean="0">
                <a:solidFill>
                  <a:prstClr val="black"/>
                </a:solidFill>
                <a:ea typeface="Calibri"/>
                <a:cs typeface="Times New Roman"/>
              </a:rPr>
              <a:t>.</a:t>
            </a:r>
          </a:p>
          <a:p>
            <a:pPr marL="0" lv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sz="2500" dirty="0" smtClean="0">
                <a:solidFill>
                  <a:prstClr val="black"/>
                </a:solidFill>
                <a:ea typeface="Calibri"/>
                <a:cs typeface="Times New Roman"/>
              </a:rPr>
              <a:t> </a:t>
            </a:r>
            <a:endParaRPr lang="sk-SK" sz="25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500" dirty="0">
                <a:solidFill>
                  <a:prstClr val="black"/>
                </a:solidFill>
                <a:ea typeface="Calibri"/>
                <a:cs typeface="Times New Roman"/>
              </a:rPr>
              <a:t> Siedmy deň je nedeľa. 	A hetedik nap a vasárnap. </a:t>
            </a:r>
            <a:endParaRPr lang="hu-HU" sz="25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pl-PL" sz="2400" dirty="0">
                <a:solidFill>
                  <a:prstClr val="black"/>
                </a:solidFill>
              </a:rPr>
              <a:t>Dni v týždni - A hét napjai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sz="2400" dirty="0">
                <a:ea typeface="Calibri"/>
                <a:cs typeface="Times New Roman"/>
              </a:rPr>
              <a:t>týždeň 	a </a:t>
            </a:r>
            <a:r>
              <a:rPr lang="sk-SK" sz="2400" dirty="0" smtClean="0">
                <a:ea typeface="Calibri"/>
                <a:cs typeface="Times New Roman"/>
              </a:rPr>
              <a:t>hét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sz="24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sz="2400" dirty="0" smtClean="0">
                <a:ea typeface="Calibri"/>
                <a:cs typeface="Times New Roman"/>
              </a:rPr>
              <a:t>od </a:t>
            </a:r>
            <a:r>
              <a:rPr lang="sk-SK" sz="2400" dirty="0">
                <a:ea typeface="Calibri"/>
                <a:cs typeface="Times New Roman"/>
              </a:rPr>
              <a:t>pondelka do nedele 	hétfőtől vasárnapig </a:t>
            </a:r>
            <a:endParaRPr lang="sk-SK" sz="24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sz="24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sz="2400" dirty="0">
                <a:ea typeface="Calibri"/>
                <a:cs typeface="Times New Roman"/>
              </a:rPr>
              <a:t>Týždeň má sedem dní. 	A hétnek hét napja van. </a:t>
            </a:r>
            <a:endParaRPr lang="sk-SK" sz="2400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sz="24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sz="2400" dirty="0">
                <a:ea typeface="Calibri"/>
                <a:cs typeface="Times New Roman"/>
              </a:rPr>
              <a:t> Pracujeme len päť dní. 	Mi csak öt napot dolgozunk.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</TotalTime>
  <Words>345</Words>
  <Application>Microsoft Office PowerPoint</Application>
  <PresentationFormat>Prezentácia na obrazovke (4:3)</PresentationFormat>
  <Paragraphs>218</Paragraphs>
  <Slides>24</Slides>
  <Notes>24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24</vt:i4>
      </vt:variant>
    </vt:vector>
  </HeadingPairs>
  <TitlesOfParts>
    <vt:vector size="25" baseType="lpstr">
      <vt:lpstr>Office-téma</vt:lpstr>
      <vt:lpstr>Prezentácia programu PowerPoint</vt:lpstr>
      <vt:lpstr>Hodiny - Idő / Óra</vt:lpstr>
      <vt:lpstr>Hodiny - Idő / Óra</vt:lpstr>
      <vt:lpstr>Hodiny - Idő / Óra</vt:lpstr>
      <vt:lpstr>Hodiny - Idő / Óra</vt:lpstr>
      <vt:lpstr>Dni v týždni - A hét napjai</vt:lpstr>
      <vt:lpstr>Dni v týždni - A hét napjai</vt:lpstr>
      <vt:lpstr>Dni v týždni - A hét napjai</vt:lpstr>
      <vt:lpstr>Dni v týždni - A hét napjai</vt:lpstr>
      <vt:lpstr>Dni v týždni - A hét napjai</vt:lpstr>
      <vt:lpstr>Dni v týždni - A hét napjai</vt:lpstr>
      <vt:lpstr>Dni v týždni - A hét napjai</vt:lpstr>
      <vt:lpstr>Mesiace - Hónapok</vt:lpstr>
      <vt:lpstr>Mesiace - Hónapok</vt:lpstr>
      <vt:lpstr>Mesiace - Hónapok</vt:lpstr>
      <vt:lpstr>Mesiace - Hónapok</vt:lpstr>
      <vt:lpstr>Mesiace - Hónapok</vt:lpstr>
      <vt:lpstr>Mesiace - Hónapok</vt:lpstr>
      <vt:lpstr>Doplň! – Egészítsd ki!</vt:lpstr>
      <vt:lpstr>Doplň! – Egészítsd ki!</vt:lpstr>
      <vt:lpstr>Prelož! – Fordítsd le!</vt:lpstr>
      <vt:lpstr>Prelož! – Fordítsd le!</vt:lpstr>
      <vt:lpstr>Prezentácia programu PowerPoint</vt:lpstr>
      <vt:lpstr>Prezentácia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Windows User</dc:creator>
  <cp:lastModifiedBy>Lenovo</cp:lastModifiedBy>
  <cp:revision>16</cp:revision>
  <cp:lastPrinted>2014-01-31T07:14:05Z</cp:lastPrinted>
  <dcterms:created xsi:type="dcterms:W3CDTF">2013-03-28T07:15:55Z</dcterms:created>
  <dcterms:modified xsi:type="dcterms:W3CDTF">2014-01-31T07:15:10Z</dcterms:modified>
</cp:coreProperties>
</file>