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1" r:id="rId21"/>
    <p:sldId id="275" r:id="rId22"/>
    <p:sldId id="277" r:id="rId23"/>
    <p:sldId id="278" r:id="rId24"/>
    <p:sldId id="279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20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nové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új autóra.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rýchle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gyors autóra.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pohodlné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kényelmes autóra.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Tam hore býva stará žena.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</a:t>
            </a:r>
            <a:r>
              <a:rPr lang="sk-SK" dirty="0">
                <a:ea typeface="Calibri"/>
                <a:cs typeface="Times New Roman"/>
              </a:rPr>
              <a:t>, fent egy idős nő lakik.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 </a:t>
            </a:r>
            <a:r>
              <a:rPr lang="sk-SK" dirty="0">
                <a:ea typeface="Calibri"/>
                <a:cs typeface="Times New Roman"/>
              </a:rPr>
              <a:t>hore býva tlstá žena.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</a:t>
            </a:r>
            <a:r>
              <a:rPr lang="sk-SK" dirty="0">
                <a:ea typeface="Calibri"/>
                <a:cs typeface="Times New Roman"/>
              </a:rPr>
              <a:t>, fent egy kövér nő lakik.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Tam </a:t>
            </a:r>
            <a:r>
              <a:rPr lang="sk-SK" dirty="0">
                <a:ea typeface="Calibri"/>
                <a:cs typeface="Times New Roman"/>
              </a:rPr>
              <a:t>dole býva zvedavá žena.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Ott</a:t>
            </a:r>
            <a:r>
              <a:rPr lang="sk-SK" dirty="0">
                <a:ea typeface="Calibri"/>
                <a:cs typeface="Times New Roman"/>
              </a:rPr>
              <a:t>, lent egy kíváncsi nő lakik.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Naši </a:t>
            </a:r>
            <a:r>
              <a:rPr lang="sk-SK" dirty="0">
                <a:ea typeface="Calibri"/>
                <a:cs typeface="Times New Roman"/>
              </a:rPr>
              <a:t>hostia boli milí ľudia.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vendégeink kedves emberek voltak.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Naši </a:t>
            </a:r>
            <a:r>
              <a:rPr lang="sk-SK" dirty="0">
                <a:ea typeface="Calibri"/>
                <a:cs typeface="Times New Roman"/>
              </a:rPr>
              <a:t>hostia boli zdvorilí ľudia.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vendégeink udvarias emberek voltak.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Naši </a:t>
            </a:r>
            <a:r>
              <a:rPr lang="sk-SK" dirty="0">
                <a:ea typeface="Calibri"/>
                <a:cs typeface="Times New Roman"/>
              </a:rPr>
              <a:t>hostia boli zaujímaví ľudia.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vendégeink érdekes emberek voltak.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milé deti.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Kedves </a:t>
            </a:r>
            <a:r>
              <a:rPr lang="sk-SK" dirty="0">
                <a:ea typeface="Calibri"/>
                <a:cs typeface="Times New Roman"/>
              </a:rPr>
              <a:t>gyerekeim vannak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susedia majú drzé deti.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a szomszédoknak szemtelen gyerekei vannak.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Sú </a:t>
            </a:r>
            <a:r>
              <a:rPr lang="sk-SK" dirty="0">
                <a:ea typeface="Calibri"/>
                <a:cs typeface="Times New Roman"/>
              </a:rPr>
              <a:t>vaše deti poslušné?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ön gyerekei </a:t>
            </a:r>
            <a:r>
              <a:rPr lang="sk-SK" dirty="0" smtClean="0">
                <a:ea typeface="Calibri"/>
                <a:cs typeface="Times New Roman"/>
              </a:rPr>
              <a:t>szófogadók</a:t>
            </a:r>
            <a:r>
              <a:rPr lang="sk-SK" dirty="0">
                <a:ea typeface="Calibri"/>
                <a:cs typeface="Times New Roman"/>
              </a:rPr>
              <a:t>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Máte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milé deti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Naši hostia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sú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zdvorilí ľudia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 sebe zelené šaty. 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 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aujímavý človek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ladý muž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cs typeface="Times New Roman"/>
              </a:rPr>
              <a:t>s</a:t>
            </a:r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taré vozidolo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poslušné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dieťa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Kúpim hnedú tašku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Potrebujeme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rýchle auto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Mám na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sebe .......... 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šaty.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ruha van rajtam.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Kúpim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tašku.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Veszek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táskát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Mám ........................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deti.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gyerekeim vannak.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Potrebujem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 auto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Szükségem van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autóra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Naši hostia boli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ľudia.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vendégeink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emberek voltak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Tam hore býva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žena.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Ott, fent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nő lakik.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55000" lnSpcReduction="20000"/>
          </a:bodyPr>
          <a:lstStyle/>
          <a:p>
            <a:r>
              <a:rPr lang="hu-HU" dirty="0" err="1"/>
              <a:t>v</a:t>
            </a:r>
            <a:r>
              <a:rPr lang="hu-HU" dirty="0" err="1" smtClean="0"/>
              <a:t>ysoký</a:t>
            </a:r>
            <a:r>
              <a:rPr lang="hu-HU" dirty="0" smtClean="0"/>
              <a:t>(á,é) – </a:t>
            </a:r>
            <a:r>
              <a:rPr lang="hu-HU" dirty="0" err="1" smtClean="0"/>
              <a:t>nízky</a:t>
            </a:r>
            <a:r>
              <a:rPr lang="hu-HU" dirty="0" smtClean="0"/>
              <a:t>(a,e)</a:t>
            </a:r>
          </a:p>
          <a:p>
            <a:r>
              <a:rPr lang="hu-HU" dirty="0"/>
              <a:t>m</a:t>
            </a:r>
            <a:r>
              <a:rPr lang="hu-HU" dirty="0" smtClean="0"/>
              <a:t>agas – alacsony</a:t>
            </a:r>
          </a:p>
          <a:p>
            <a:r>
              <a:rPr lang="hu-HU" dirty="0" smtClean="0"/>
              <a:t>……………………………………………………… .	……………………………………………….…. .</a:t>
            </a:r>
          </a:p>
          <a:p>
            <a:r>
              <a:rPr lang="hu-HU" dirty="0" smtClean="0"/>
              <a:t>……………………………………………………… .	…………………………………………………… .</a:t>
            </a:r>
          </a:p>
          <a:p>
            <a:endParaRPr lang="hu-HU" dirty="0"/>
          </a:p>
          <a:p>
            <a:r>
              <a:rPr lang="hu-HU" dirty="0" err="1"/>
              <a:t>t</a:t>
            </a:r>
            <a:r>
              <a:rPr lang="hu-HU" dirty="0" err="1" smtClean="0"/>
              <a:t>lstý</a:t>
            </a:r>
            <a:r>
              <a:rPr lang="hu-HU" dirty="0" smtClean="0"/>
              <a:t>(á,é) – </a:t>
            </a:r>
            <a:r>
              <a:rPr lang="hu-HU" dirty="0" err="1" smtClean="0"/>
              <a:t>chudý</a:t>
            </a:r>
            <a:r>
              <a:rPr lang="hu-HU" dirty="0" smtClean="0"/>
              <a:t>(á,é)</a:t>
            </a:r>
          </a:p>
          <a:p>
            <a:r>
              <a:rPr lang="hu-HU" dirty="0"/>
              <a:t>k</a:t>
            </a:r>
            <a:r>
              <a:rPr lang="hu-HU" dirty="0" smtClean="0"/>
              <a:t>övér – sovány</a:t>
            </a:r>
          </a:p>
          <a:p>
            <a:r>
              <a:rPr lang="hu-HU" dirty="0" smtClean="0"/>
              <a:t>………………………………………………………. .	………………………………………………… .</a:t>
            </a:r>
          </a:p>
          <a:p>
            <a:r>
              <a:rPr lang="hu-HU" dirty="0" smtClean="0"/>
              <a:t>………………………………………………………. .	………………………………………………… .</a:t>
            </a:r>
          </a:p>
          <a:p>
            <a:endParaRPr lang="hu-HU" dirty="0"/>
          </a:p>
          <a:p>
            <a:r>
              <a:rPr lang="hu-HU" dirty="0" err="1" smtClean="0"/>
              <a:t>starý</a:t>
            </a:r>
            <a:r>
              <a:rPr lang="hu-HU" dirty="0" smtClean="0"/>
              <a:t>(á,é) – </a:t>
            </a:r>
            <a:r>
              <a:rPr lang="hu-HU" dirty="0" err="1" smtClean="0"/>
              <a:t>mladý</a:t>
            </a:r>
            <a:r>
              <a:rPr lang="hu-HU" dirty="0" smtClean="0"/>
              <a:t>(á,é)</a:t>
            </a:r>
          </a:p>
          <a:p>
            <a:r>
              <a:rPr lang="hu-HU" dirty="0"/>
              <a:t>ö</a:t>
            </a:r>
            <a:r>
              <a:rPr lang="hu-HU" dirty="0" smtClean="0"/>
              <a:t>reg - fiatal</a:t>
            </a:r>
          </a:p>
          <a:p>
            <a:r>
              <a:rPr lang="hu-HU" dirty="0" smtClean="0"/>
              <a:t>………………………………………………………. .	……………………………………………….. .</a:t>
            </a:r>
          </a:p>
          <a:p>
            <a:r>
              <a:rPr lang="hu-HU" dirty="0" smtClean="0"/>
              <a:t>……………………………………………………….. .	……………………………………………….. 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Prídavné</a:t>
            </a:r>
            <a:r>
              <a:rPr lang="hu-HU" sz="2400" dirty="0"/>
              <a:t> </a:t>
            </a:r>
            <a:r>
              <a:rPr lang="hu-HU" sz="2400" dirty="0" err="1"/>
              <a:t>mená</a:t>
            </a:r>
            <a:r>
              <a:rPr lang="hu-HU" sz="2400" dirty="0"/>
              <a:t> </a:t>
            </a:r>
            <a:r>
              <a:rPr lang="hu-HU" sz="2400" dirty="0" smtClean="0"/>
              <a:t>- Melléknevek 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mladá </a:t>
            </a:r>
            <a:r>
              <a:rPr lang="sk-SK" dirty="0">
                <a:ea typeface="Calibri"/>
                <a:cs typeface="Times New Roman"/>
              </a:rPr>
              <a:t>žena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fiatal </a:t>
            </a:r>
            <a:r>
              <a:rPr lang="sk-SK" dirty="0">
                <a:ea typeface="Calibri"/>
                <a:cs typeface="Times New Roman"/>
              </a:rPr>
              <a:t>nő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tlstá </a:t>
            </a:r>
            <a:r>
              <a:rPr lang="sk-SK" dirty="0">
                <a:ea typeface="Calibri"/>
                <a:cs typeface="Times New Roman"/>
              </a:rPr>
              <a:t>žena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kövér nő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zvedavá </a:t>
            </a:r>
            <a:r>
              <a:rPr lang="sk-SK" dirty="0">
                <a:ea typeface="Calibri"/>
                <a:cs typeface="Times New Roman"/>
              </a:rPr>
              <a:t>žena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kíváncsi nő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55000" lnSpcReduction="20000"/>
          </a:bodyPr>
          <a:lstStyle/>
          <a:p>
            <a:r>
              <a:rPr lang="hu-HU" dirty="0" err="1" smtClean="0"/>
              <a:t>dobrý</a:t>
            </a:r>
            <a:r>
              <a:rPr lang="hu-HU" dirty="0" smtClean="0"/>
              <a:t>(á,é) – </a:t>
            </a:r>
            <a:r>
              <a:rPr lang="hu-HU" dirty="0" err="1" smtClean="0"/>
              <a:t>zlý</a:t>
            </a:r>
            <a:r>
              <a:rPr lang="hu-HU" dirty="0" smtClean="0"/>
              <a:t>(á,é)</a:t>
            </a:r>
          </a:p>
          <a:p>
            <a:r>
              <a:rPr lang="hu-HU" dirty="0"/>
              <a:t>j</a:t>
            </a:r>
            <a:r>
              <a:rPr lang="hu-HU" dirty="0" smtClean="0"/>
              <a:t>ó – rossz</a:t>
            </a:r>
          </a:p>
          <a:p>
            <a:r>
              <a:rPr lang="hu-HU" dirty="0" smtClean="0"/>
              <a:t>……………………………………………………… .	……………………………………… .</a:t>
            </a:r>
          </a:p>
          <a:p>
            <a:r>
              <a:rPr lang="hu-HU" dirty="0" smtClean="0"/>
              <a:t>……………………………………………………… .	……………………………………… .</a:t>
            </a:r>
          </a:p>
          <a:p>
            <a:endParaRPr lang="hu-HU" dirty="0"/>
          </a:p>
          <a:p>
            <a:r>
              <a:rPr lang="hu-HU" dirty="0" err="1" smtClean="0"/>
              <a:t>pekný</a:t>
            </a:r>
            <a:r>
              <a:rPr lang="hu-HU" dirty="0" smtClean="0"/>
              <a:t>(á,é) – </a:t>
            </a:r>
            <a:r>
              <a:rPr lang="hu-HU" dirty="0" err="1" smtClean="0"/>
              <a:t>škaredý</a:t>
            </a:r>
            <a:r>
              <a:rPr lang="hu-HU" dirty="0" smtClean="0"/>
              <a:t>(á,é)</a:t>
            </a:r>
          </a:p>
          <a:p>
            <a:r>
              <a:rPr lang="hu-HU" dirty="0"/>
              <a:t>s</a:t>
            </a:r>
            <a:r>
              <a:rPr lang="hu-HU" dirty="0" smtClean="0"/>
              <a:t>zép – csúnya</a:t>
            </a:r>
          </a:p>
          <a:p>
            <a:r>
              <a:rPr lang="hu-HU" dirty="0" smtClean="0"/>
              <a:t>………………………………………………………. .	……………………………………… .</a:t>
            </a:r>
          </a:p>
          <a:p>
            <a:r>
              <a:rPr lang="hu-HU" dirty="0" smtClean="0"/>
              <a:t>………………………………………………………. .	……………………………………… .</a:t>
            </a:r>
          </a:p>
          <a:p>
            <a:endParaRPr lang="hu-HU" dirty="0"/>
          </a:p>
          <a:p>
            <a:r>
              <a:rPr lang="hu-HU" dirty="0" err="1"/>
              <a:t>d</a:t>
            </a:r>
            <a:r>
              <a:rPr lang="hu-HU" dirty="0" err="1" smtClean="0"/>
              <a:t>rahý</a:t>
            </a:r>
            <a:r>
              <a:rPr lang="hu-HU" dirty="0" smtClean="0"/>
              <a:t>(á,é) – </a:t>
            </a:r>
            <a:r>
              <a:rPr lang="hu-HU" dirty="0" err="1" smtClean="0"/>
              <a:t>lacný</a:t>
            </a:r>
            <a:r>
              <a:rPr lang="hu-HU" dirty="0" smtClean="0"/>
              <a:t>(á,é)</a:t>
            </a:r>
          </a:p>
          <a:p>
            <a:r>
              <a:rPr lang="hu-HU" dirty="0"/>
              <a:t>d</a:t>
            </a:r>
            <a:r>
              <a:rPr lang="hu-HU" dirty="0" smtClean="0"/>
              <a:t>rága – olcsó</a:t>
            </a:r>
          </a:p>
          <a:p>
            <a:r>
              <a:rPr lang="hu-HU" dirty="0" smtClean="0"/>
              <a:t>……………………………………………………... .	……………………………………. .</a:t>
            </a:r>
          </a:p>
          <a:p>
            <a:r>
              <a:rPr lang="hu-HU" dirty="0" smtClean="0"/>
              <a:t>……………………………………………………… .	…………………………………… .</a:t>
            </a:r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7338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viet</a:t>
            </a:r>
            <a:r>
              <a:rPr lang="hu-HU" sz="2800" dirty="0" smtClean="0"/>
              <a:t> s </a:t>
            </a:r>
            <a:r>
              <a:rPr lang="hu-HU" sz="2800" dirty="0" err="1" smtClean="0"/>
              <a:t>prídavnými</a:t>
            </a:r>
            <a:r>
              <a:rPr lang="hu-HU" sz="2800" dirty="0" smtClean="0"/>
              <a:t> </a:t>
            </a:r>
            <a:r>
              <a:rPr lang="hu-HU" sz="2800" dirty="0" err="1" smtClean="0"/>
              <a:t>menami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Írj 5 mondatot melléknevekkel!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     Helyzetgyakorlatok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nové </a:t>
            </a:r>
            <a:r>
              <a:rPr lang="sk-SK" dirty="0">
                <a:ea typeface="Calibri"/>
                <a:cs typeface="Times New Roman"/>
              </a:rPr>
              <a:t>vozidlo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új autó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rýchle </a:t>
            </a:r>
            <a:r>
              <a:rPr lang="sk-SK" dirty="0">
                <a:ea typeface="Calibri"/>
                <a:cs typeface="Times New Roman"/>
              </a:rPr>
              <a:t>vozidlo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gyors autó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pohodlné </a:t>
            </a:r>
            <a:r>
              <a:rPr lang="sk-SK" dirty="0">
                <a:ea typeface="Calibri"/>
                <a:cs typeface="Times New Roman"/>
              </a:rPr>
              <a:t>vozidlo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kényelmes autó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modré šaty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kék ruha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červené </a:t>
            </a:r>
            <a:r>
              <a:rPr lang="sk-SK" dirty="0">
                <a:ea typeface="Calibri"/>
                <a:cs typeface="Times New Roman"/>
              </a:rPr>
              <a:t>šaty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piros ruha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zelené </a:t>
            </a:r>
            <a:r>
              <a:rPr lang="sk-SK" dirty="0">
                <a:ea typeface="Calibri"/>
                <a:cs typeface="Times New Roman"/>
              </a:rPr>
              <a:t>šaty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zöld ruha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čierna taška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fekete </a:t>
            </a:r>
            <a:r>
              <a:rPr lang="sk-SK" dirty="0" smtClean="0">
                <a:ea typeface="Calibri"/>
                <a:cs typeface="Times New Roman"/>
              </a:rPr>
              <a:t>táska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hnedá </a:t>
            </a:r>
            <a:r>
              <a:rPr lang="sk-SK" dirty="0">
                <a:ea typeface="Calibri"/>
                <a:cs typeface="Times New Roman"/>
              </a:rPr>
              <a:t>taška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barna </a:t>
            </a:r>
            <a:r>
              <a:rPr lang="sk-SK" dirty="0" smtClean="0">
                <a:ea typeface="Calibri"/>
                <a:cs typeface="Times New Roman"/>
              </a:rPr>
              <a:t>táska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biela </a:t>
            </a:r>
            <a:r>
              <a:rPr lang="sk-SK" dirty="0">
                <a:ea typeface="Calibri"/>
                <a:cs typeface="Times New Roman"/>
              </a:rPr>
              <a:t>taška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fehér táska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milí ľudia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kedves </a:t>
            </a:r>
            <a:r>
              <a:rPr lang="sk-SK" dirty="0">
                <a:ea typeface="Calibri"/>
                <a:cs typeface="Times New Roman"/>
              </a:rPr>
              <a:t>emberek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zdvorilí </a:t>
            </a:r>
            <a:r>
              <a:rPr lang="sk-SK" dirty="0">
                <a:ea typeface="Calibri"/>
                <a:cs typeface="Times New Roman"/>
              </a:rPr>
              <a:t>ľudia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udvarias </a:t>
            </a:r>
            <a:r>
              <a:rPr lang="sk-SK" dirty="0">
                <a:ea typeface="Calibri"/>
                <a:cs typeface="Times New Roman"/>
              </a:rPr>
              <a:t>emberek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zaujímaví </a:t>
            </a:r>
            <a:r>
              <a:rPr lang="sk-SK" dirty="0">
                <a:ea typeface="Calibri"/>
                <a:cs typeface="Times New Roman"/>
              </a:rPr>
              <a:t>ľudia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érdekes </a:t>
            </a:r>
            <a:r>
              <a:rPr lang="sk-SK" dirty="0">
                <a:ea typeface="Calibri"/>
                <a:cs typeface="Times New Roman"/>
              </a:rPr>
              <a:t>emberek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milé deti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kedves </a:t>
            </a:r>
            <a:r>
              <a:rPr lang="sk-SK" dirty="0">
                <a:ea typeface="Calibri"/>
                <a:cs typeface="Times New Roman"/>
              </a:rPr>
              <a:t>gyermekek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drzé </a:t>
            </a:r>
            <a:r>
              <a:rPr lang="sk-SK" dirty="0">
                <a:ea typeface="Calibri"/>
                <a:cs typeface="Times New Roman"/>
              </a:rPr>
              <a:t>deti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szemtelen gyermekek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poslušné </a:t>
            </a:r>
            <a:r>
              <a:rPr lang="sk-SK" dirty="0">
                <a:ea typeface="Calibri"/>
                <a:cs typeface="Times New Roman"/>
              </a:rPr>
              <a:t>deti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jó </a:t>
            </a:r>
            <a:r>
              <a:rPr lang="sk-SK" dirty="0">
                <a:ea typeface="Calibri"/>
                <a:cs typeface="Times New Roman"/>
              </a:rPr>
              <a:t>gyermekek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Mám na sebe modré šaty.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kék ruha van rajtam.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na sebe červené šaty.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piros ruha van rajtam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na sebe zelené šaty.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zöld ruha van rajtam.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Kúpim čiernu tašku.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Veszek </a:t>
            </a:r>
            <a:r>
              <a:rPr lang="sk-SK" dirty="0">
                <a:ea typeface="Calibri"/>
                <a:cs typeface="Times New Roman"/>
              </a:rPr>
              <a:t>egy fekete táskát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Kúpim </a:t>
            </a:r>
            <a:r>
              <a:rPr lang="sk-SK" dirty="0">
                <a:ea typeface="Calibri"/>
                <a:cs typeface="Times New Roman"/>
              </a:rPr>
              <a:t>hnedú tašku.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Veszek </a:t>
            </a:r>
            <a:r>
              <a:rPr lang="sk-SK" dirty="0">
                <a:ea typeface="Calibri"/>
                <a:cs typeface="Times New Roman"/>
              </a:rPr>
              <a:t>egy barna táskát.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Kúpim </a:t>
            </a:r>
            <a:r>
              <a:rPr lang="sk-SK" dirty="0">
                <a:ea typeface="Calibri"/>
                <a:cs typeface="Times New Roman"/>
              </a:rPr>
              <a:t>bielu tašku.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Veszek </a:t>
            </a:r>
            <a:r>
              <a:rPr lang="sk-SK" dirty="0">
                <a:ea typeface="Calibri"/>
                <a:cs typeface="Times New Roman"/>
              </a:rPr>
              <a:t>egy fehér táskát.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234</Words>
  <Application>Microsoft Office PowerPoint</Application>
  <PresentationFormat>Prezentácia na obrazovke (4:3)</PresentationFormat>
  <Paragraphs>237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Prídavné mená - Melléknevek </vt:lpstr>
      <vt:lpstr>Prelož! – Fordítsd le!</vt:lpstr>
      <vt:lpstr>Prelož! – Fordítsd le!</vt:lpstr>
      <vt:lpstr>Prelož! – Fordítsd le!</vt:lpstr>
      <vt:lpstr>Doplň! – Egészítsd ki!</vt:lpstr>
      <vt:lpstr>Doplň! – Egészítsd ki!</vt:lpstr>
      <vt:lpstr>Utvor vety! – Alkoss mondatokat!</vt:lpstr>
      <vt:lpstr>Utvor vety! – Alkoss mondatokat!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17</cp:revision>
  <cp:lastPrinted>2014-01-31T07:31:19Z</cp:lastPrinted>
  <dcterms:created xsi:type="dcterms:W3CDTF">2013-03-28T07:15:55Z</dcterms:created>
  <dcterms:modified xsi:type="dcterms:W3CDTF">2014-01-31T07:31:54Z</dcterms:modified>
</cp:coreProperties>
</file>