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1" r:id="rId21"/>
    <p:sldId id="275" r:id="rId22"/>
    <p:sldId id="277" r:id="rId23"/>
    <p:sldId id="278" r:id="rId24"/>
    <p:sldId id="279" r:id="rId25"/>
  </p:sldIdLst>
  <p:sldSz cx="9144000" cy="6858000" type="screen4x3"/>
  <p:notesSz cx="6865938" cy="999807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18" autoAdjust="0"/>
  </p:normalViewPr>
  <p:slideViewPr>
    <p:cSldViewPr>
      <p:cViewPr varScale="1">
        <p:scale>
          <a:sx n="71" d="100"/>
          <a:sy n="71" d="100"/>
        </p:scale>
        <p:origin x="-13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9109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9109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0FBDA87A-353E-47FF-9FE7-E27D009086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036650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9038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6594" y="4749086"/>
            <a:ext cx="5492750" cy="4499134"/>
          </a:xfrm>
          <a:prstGeom prst="rect">
            <a:avLst/>
          </a:prstGeom>
        </p:spPr>
        <p:txBody>
          <a:bodyPr vert="horz" lIns="96359" tIns="48180" rIns="96359" bIns="4818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9109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7557D546-2CC2-4ACB-8E51-9E8DB65FC0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354762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10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11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12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13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14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15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16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17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18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19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>
                <a:solidFill>
                  <a:prstClr val="black"/>
                </a:solidFill>
              </a:rPr>
              <a:pPr/>
              <a:t>20</a:t>
            </a:fld>
            <a:endParaRPr lang="hu-HU">
              <a:solidFill>
                <a:prstClr val="black"/>
              </a:solidFill>
            </a:endParaRPr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21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22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23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24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3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4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5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6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7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8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9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	</a:t>
            </a:r>
            <a:r>
              <a:rPr lang="hu-HU" dirty="0" err="1" smtClean="0"/>
              <a:t>Vitaj</a:t>
            </a:r>
            <a:r>
              <a:rPr lang="hu-HU" dirty="0" smtClean="0"/>
              <a:t>!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			     Üdvözöllek!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1705" y="6021288"/>
            <a:ext cx="598593" cy="690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Prídavné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mená</a:t>
            </a:r>
            <a:r>
              <a:rPr lang="hu-HU" sz="2400" dirty="0">
                <a:solidFill>
                  <a:prstClr val="black"/>
                </a:solidFill>
              </a:rPr>
              <a:t> - Melléknevek 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Potrebujem </a:t>
            </a:r>
            <a:r>
              <a:rPr lang="sk-SK" dirty="0">
                <a:ea typeface="Calibri"/>
                <a:cs typeface="Times New Roman"/>
              </a:rPr>
              <a:t>nové auto.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Szükségem </a:t>
            </a:r>
            <a:r>
              <a:rPr lang="sk-SK" dirty="0">
                <a:ea typeface="Calibri"/>
                <a:cs typeface="Times New Roman"/>
              </a:rPr>
              <a:t>van egy új autóra.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>
                <a:ea typeface="Calibri"/>
                <a:cs typeface="Times New Roman"/>
              </a:rPr>
              <a:t>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Potrebujem </a:t>
            </a:r>
            <a:r>
              <a:rPr lang="sk-SK" dirty="0">
                <a:ea typeface="Calibri"/>
                <a:cs typeface="Times New Roman"/>
              </a:rPr>
              <a:t>rýchle auto.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Szükségem </a:t>
            </a:r>
            <a:r>
              <a:rPr lang="sk-SK" dirty="0">
                <a:ea typeface="Calibri"/>
                <a:cs typeface="Times New Roman"/>
              </a:rPr>
              <a:t>van egy gyors autóra.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Potrebujem </a:t>
            </a:r>
            <a:r>
              <a:rPr lang="sk-SK" dirty="0">
                <a:ea typeface="Calibri"/>
                <a:cs typeface="Times New Roman"/>
              </a:rPr>
              <a:t>pohodlné auto.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Szükségem </a:t>
            </a:r>
            <a:r>
              <a:rPr lang="sk-SK" dirty="0">
                <a:ea typeface="Calibri"/>
                <a:cs typeface="Times New Roman"/>
              </a:rPr>
              <a:t>van egy kényelmes autóra. 	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82150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Prídavné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mená</a:t>
            </a:r>
            <a:r>
              <a:rPr lang="hu-HU" sz="2400" dirty="0">
                <a:solidFill>
                  <a:prstClr val="black"/>
                </a:solidFill>
              </a:rPr>
              <a:t> - Melléknevek 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Tam hore býva stará žena.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Ott</a:t>
            </a:r>
            <a:r>
              <a:rPr lang="sk-SK" dirty="0">
                <a:ea typeface="Calibri"/>
                <a:cs typeface="Times New Roman"/>
              </a:rPr>
              <a:t>, fent egy idős nő lakik.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Tam </a:t>
            </a:r>
            <a:r>
              <a:rPr lang="sk-SK" dirty="0">
                <a:ea typeface="Calibri"/>
                <a:cs typeface="Times New Roman"/>
              </a:rPr>
              <a:t>hore býva tlstá žena.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Ott</a:t>
            </a:r>
            <a:r>
              <a:rPr lang="sk-SK" dirty="0">
                <a:ea typeface="Calibri"/>
                <a:cs typeface="Times New Roman"/>
              </a:rPr>
              <a:t>, fent egy kövér nő lakik.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Tam </a:t>
            </a:r>
            <a:r>
              <a:rPr lang="sk-SK" dirty="0">
                <a:ea typeface="Calibri"/>
                <a:cs typeface="Times New Roman"/>
              </a:rPr>
              <a:t>dole býva zvedavá žena.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Ott</a:t>
            </a:r>
            <a:r>
              <a:rPr lang="sk-SK" dirty="0">
                <a:ea typeface="Calibri"/>
                <a:cs typeface="Times New Roman"/>
              </a:rPr>
              <a:t>, lent egy kíváncsi nő lakik. 	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Prídavné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mená</a:t>
            </a:r>
            <a:r>
              <a:rPr lang="hu-HU" sz="2400" dirty="0">
                <a:solidFill>
                  <a:prstClr val="black"/>
                </a:solidFill>
              </a:rPr>
              <a:t> - Melléknevek 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Naši </a:t>
            </a:r>
            <a:r>
              <a:rPr lang="sk-SK" dirty="0">
                <a:ea typeface="Calibri"/>
                <a:cs typeface="Times New Roman"/>
              </a:rPr>
              <a:t>hostia boli milí ľudia.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 </a:t>
            </a:r>
            <a:r>
              <a:rPr lang="sk-SK" dirty="0">
                <a:ea typeface="Calibri"/>
                <a:cs typeface="Times New Roman"/>
              </a:rPr>
              <a:t>vendégeink kedves emberek voltak.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>
                <a:ea typeface="Calibri"/>
                <a:cs typeface="Times New Roman"/>
              </a:rPr>
              <a:t>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Naši </a:t>
            </a:r>
            <a:r>
              <a:rPr lang="sk-SK" dirty="0">
                <a:ea typeface="Calibri"/>
                <a:cs typeface="Times New Roman"/>
              </a:rPr>
              <a:t>hostia boli zdvorilí ľudia.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 </a:t>
            </a:r>
            <a:r>
              <a:rPr lang="sk-SK" dirty="0">
                <a:ea typeface="Calibri"/>
                <a:cs typeface="Times New Roman"/>
              </a:rPr>
              <a:t>vendégeink udvarias emberek voltak.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Naši </a:t>
            </a:r>
            <a:r>
              <a:rPr lang="sk-SK" dirty="0">
                <a:ea typeface="Calibri"/>
                <a:cs typeface="Times New Roman"/>
              </a:rPr>
              <a:t>hostia boli zaujímaví ľudia.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 </a:t>
            </a:r>
            <a:r>
              <a:rPr lang="sk-SK" dirty="0">
                <a:ea typeface="Calibri"/>
                <a:cs typeface="Times New Roman"/>
              </a:rPr>
              <a:t>vendégeink érdekes emberek voltak. 	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Prídavné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mená</a:t>
            </a:r>
            <a:r>
              <a:rPr lang="hu-HU" sz="2400" dirty="0">
                <a:solidFill>
                  <a:prstClr val="black"/>
                </a:solidFill>
              </a:rPr>
              <a:t> - Melléknevek 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Mám </a:t>
            </a:r>
            <a:r>
              <a:rPr lang="sk-SK" dirty="0">
                <a:ea typeface="Calibri"/>
                <a:cs typeface="Times New Roman"/>
              </a:rPr>
              <a:t>milé deti.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Kedves </a:t>
            </a:r>
            <a:r>
              <a:rPr lang="sk-SK" dirty="0">
                <a:ea typeface="Calibri"/>
                <a:cs typeface="Times New Roman"/>
              </a:rPr>
              <a:t>gyerekeim vannak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Ale </a:t>
            </a:r>
            <a:r>
              <a:rPr lang="sk-SK" dirty="0">
                <a:ea typeface="Calibri"/>
                <a:cs typeface="Times New Roman"/>
              </a:rPr>
              <a:t>susedia majú drzé deti.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De </a:t>
            </a:r>
            <a:r>
              <a:rPr lang="sk-SK" dirty="0">
                <a:ea typeface="Calibri"/>
                <a:cs typeface="Times New Roman"/>
              </a:rPr>
              <a:t>a szomszédoknak szemtelen gyerekei vannak.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Sú </a:t>
            </a:r>
            <a:r>
              <a:rPr lang="sk-SK" dirty="0">
                <a:ea typeface="Calibri"/>
                <a:cs typeface="Times New Roman"/>
              </a:rPr>
              <a:t>vaše deti poslušné?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Az </a:t>
            </a:r>
            <a:r>
              <a:rPr lang="sk-SK" dirty="0">
                <a:ea typeface="Calibri"/>
                <a:cs typeface="Times New Roman"/>
              </a:rPr>
              <a:t>ön gyerekei </a:t>
            </a:r>
            <a:r>
              <a:rPr lang="sk-SK" dirty="0" smtClean="0">
                <a:ea typeface="Calibri"/>
                <a:cs typeface="Times New Roman"/>
              </a:rPr>
              <a:t>szófogadók</a:t>
            </a:r>
            <a:r>
              <a:rPr lang="sk-SK" dirty="0">
                <a:ea typeface="Calibri"/>
                <a:cs typeface="Times New Roman"/>
              </a:rPr>
              <a:t>?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99808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Prelož</a:t>
            </a:r>
            <a:r>
              <a:rPr lang="hu-HU" sz="2400" dirty="0" smtClean="0"/>
              <a:t>! – Fordítsd le!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Máte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milé deti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</a:t>
            </a:r>
          </a:p>
          <a:p>
            <a:r>
              <a:rPr lang="sk-SK" sz="2000" dirty="0" smtClean="0">
                <a:solidFill>
                  <a:prstClr val="black"/>
                </a:solidFill>
                <a:cs typeface="Times New Roman"/>
              </a:rPr>
              <a:t>........................</a:t>
            </a:r>
          </a:p>
          <a:p>
            <a:endParaRPr lang="sk-SK" sz="2000" dirty="0">
              <a:solidFill>
                <a:prstClr val="black"/>
              </a:solidFill>
              <a:cs typeface="Times New Roman"/>
            </a:endParaRPr>
          </a:p>
          <a:p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Naši hostia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sú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zdvorilí ľudia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</a:t>
            </a:r>
          </a:p>
          <a:p>
            <a:r>
              <a:rPr lang="sk-SK" sz="2000" dirty="0" smtClean="0">
                <a:solidFill>
                  <a:prstClr val="black"/>
                </a:solidFill>
                <a:cs typeface="Times New Roman"/>
              </a:rPr>
              <a:t>........................................... .</a:t>
            </a:r>
          </a:p>
          <a:p>
            <a:endParaRPr lang="sk-SK" sz="2000" dirty="0">
              <a:solidFill>
                <a:prstClr val="black"/>
              </a:solidFill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Máš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na sebe zelené šaty. </a:t>
            </a:r>
          </a:p>
          <a:p>
            <a:r>
              <a:rPr lang="sk-SK" sz="2000" dirty="0" smtClean="0">
                <a:solidFill>
                  <a:prstClr val="black"/>
                </a:solidFill>
                <a:cs typeface="Times New Roman"/>
              </a:rPr>
              <a:t>........................................ .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>
                <a:solidFill>
                  <a:prstClr val="black"/>
                </a:solidFill>
              </a:rPr>
              <a:t>Prelož</a:t>
            </a:r>
            <a:r>
              <a:rPr lang="hu-HU" sz="2400" dirty="0" smtClean="0">
                <a:solidFill>
                  <a:prstClr val="black"/>
                </a:solidFill>
              </a:rPr>
              <a:t>! – Fordítsd le!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z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aujímavý človek</a:t>
            </a:r>
          </a:p>
          <a:p>
            <a:r>
              <a:rPr lang="sk-SK" sz="2000" dirty="0" smtClean="0">
                <a:solidFill>
                  <a:prstClr val="black"/>
                </a:solidFill>
                <a:cs typeface="Times New Roman"/>
              </a:rPr>
              <a:t>..........................</a:t>
            </a:r>
          </a:p>
          <a:p>
            <a:endParaRPr lang="sk-SK" sz="2000" dirty="0">
              <a:solidFill>
                <a:prstClr val="black"/>
              </a:solidFill>
              <a:cs typeface="Times New Roman"/>
            </a:endParaRPr>
          </a:p>
          <a:p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m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ladý muž</a:t>
            </a:r>
          </a:p>
          <a:p>
            <a:r>
              <a:rPr lang="sk-SK" sz="2000" dirty="0" smtClean="0">
                <a:solidFill>
                  <a:prstClr val="black"/>
                </a:solidFill>
                <a:cs typeface="Times New Roman"/>
              </a:rPr>
              <a:t>..................</a:t>
            </a:r>
          </a:p>
          <a:p>
            <a:endParaRPr lang="sk-SK" sz="2000" dirty="0">
              <a:solidFill>
                <a:prstClr val="black"/>
              </a:solidFill>
              <a:cs typeface="Times New Roman"/>
            </a:endParaRPr>
          </a:p>
          <a:p>
            <a:r>
              <a:rPr lang="sk-SK" sz="2000" dirty="0">
                <a:solidFill>
                  <a:prstClr val="black"/>
                </a:solidFill>
                <a:cs typeface="Times New Roman"/>
              </a:rPr>
              <a:t>s</a:t>
            </a:r>
            <a:r>
              <a:rPr lang="sk-SK" sz="2000" dirty="0" smtClean="0">
                <a:solidFill>
                  <a:prstClr val="black"/>
                </a:solidFill>
                <a:cs typeface="Times New Roman"/>
              </a:rPr>
              <a:t>taré vozidolo</a:t>
            </a:r>
          </a:p>
          <a:p>
            <a:r>
              <a:rPr lang="sk-SK" sz="2000" dirty="0" smtClean="0">
                <a:solidFill>
                  <a:prstClr val="black"/>
                </a:solidFill>
                <a:cs typeface="Times New Roman"/>
              </a:rPr>
              <a:t>......................</a:t>
            </a:r>
          </a:p>
          <a:p>
            <a:endParaRPr lang="sk-SK" sz="2000" dirty="0">
              <a:solidFill>
                <a:prstClr val="black"/>
              </a:solidFill>
              <a:cs typeface="Times New Roman"/>
            </a:endParaRPr>
          </a:p>
          <a:p>
            <a:endParaRPr lang="sk-SK" sz="2000" dirty="0" smtClean="0">
              <a:solidFill>
                <a:prstClr val="black"/>
              </a:solidFill>
              <a:cs typeface="Times New Roman"/>
            </a:endParaRPr>
          </a:p>
          <a:p>
            <a:endParaRPr lang="sk-SK" sz="2000" dirty="0">
              <a:solidFill>
                <a:prstClr val="black"/>
              </a:solidFill>
              <a:cs typeface="Times New Roman"/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>
                <a:solidFill>
                  <a:prstClr val="black"/>
                </a:solidFill>
              </a:rPr>
              <a:t>Prelož</a:t>
            </a:r>
            <a:r>
              <a:rPr lang="hu-HU" sz="2400" dirty="0" smtClean="0">
                <a:solidFill>
                  <a:prstClr val="black"/>
                </a:solidFill>
              </a:rPr>
              <a:t>! </a:t>
            </a:r>
            <a:r>
              <a:rPr lang="hu-HU" sz="2400" dirty="0">
                <a:solidFill>
                  <a:prstClr val="black"/>
                </a:solidFill>
              </a:rPr>
              <a:t>– </a:t>
            </a:r>
            <a:r>
              <a:rPr lang="hu-HU" sz="2400" dirty="0" smtClean="0">
                <a:solidFill>
                  <a:prstClr val="black"/>
                </a:solidFill>
              </a:rPr>
              <a:t>Fordítsd le!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poslušné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dieťa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.......................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Kúpim hnedú tašku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............................... 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 Potrebujeme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rýchle auto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........................................ .</a:t>
            </a: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Doplň</a:t>
            </a:r>
            <a:r>
              <a:rPr lang="hu-HU" sz="2400" dirty="0" smtClean="0"/>
              <a:t>! – Egészítsd ki!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Mám na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sebe .......... 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šaty. 	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Egy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 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ruha van rajtam. </a:t>
            </a:r>
            <a:endParaRPr lang="sk-SK" sz="2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Kúpim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..................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tašku. 	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Veszek egy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táskát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Mám ........................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deti. 	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 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gyerekeim vannak.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>
                <a:solidFill>
                  <a:prstClr val="black"/>
                </a:solidFill>
              </a:rPr>
              <a:t>Doplň</a:t>
            </a:r>
            <a:r>
              <a:rPr lang="hu-HU" sz="2400" dirty="0">
                <a:solidFill>
                  <a:prstClr val="black"/>
                </a:solidFill>
              </a:rPr>
              <a:t>!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– </a:t>
            </a:r>
            <a:r>
              <a:rPr lang="hu-HU" sz="2400" dirty="0" smtClean="0">
                <a:solidFill>
                  <a:prstClr val="black"/>
                </a:solidFill>
              </a:rPr>
              <a:t>Egészítsd ki!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Potrebujem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....................... auto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. 	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Szükségem van egy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 autóra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. </a:t>
            </a:r>
            <a:endParaRPr lang="sk-SK" sz="2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Naši hostia boli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...........................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ľudia. 	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A vendégeink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emberek voltak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Tam hore býva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žena. 	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Ott, fent egy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nő lakik.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Utvor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vety</a:t>
            </a:r>
            <a:r>
              <a:rPr lang="hu-HU" sz="2400" dirty="0">
                <a:solidFill>
                  <a:prstClr val="black"/>
                </a:solidFill>
              </a:rPr>
              <a:t>! – Alkoss mondatokat!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55000" lnSpcReduction="20000"/>
          </a:bodyPr>
          <a:lstStyle/>
          <a:p>
            <a:r>
              <a:rPr lang="hu-HU" dirty="0" err="1"/>
              <a:t>v</a:t>
            </a:r>
            <a:r>
              <a:rPr lang="hu-HU" dirty="0" err="1" smtClean="0"/>
              <a:t>ysoký</a:t>
            </a:r>
            <a:r>
              <a:rPr lang="hu-HU" dirty="0" smtClean="0"/>
              <a:t>(á,é) – </a:t>
            </a:r>
            <a:r>
              <a:rPr lang="hu-HU" dirty="0" err="1" smtClean="0"/>
              <a:t>nízky</a:t>
            </a:r>
            <a:r>
              <a:rPr lang="hu-HU" dirty="0" smtClean="0"/>
              <a:t>(a,e)</a:t>
            </a:r>
          </a:p>
          <a:p>
            <a:r>
              <a:rPr lang="hu-HU" dirty="0"/>
              <a:t>m</a:t>
            </a:r>
            <a:r>
              <a:rPr lang="hu-HU" dirty="0" smtClean="0"/>
              <a:t>agas – alacsony</a:t>
            </a:r>
          </a:p>
          <a:p>
            <a:r>
              <a:rPr lang="hu-HU" dirty="0" smtClean="0"/>
              <a:t>……………………………………………………… .	……………………………………………….…. .</a:t>
            </a:r>
          </a:p>
          <a:p>
            <a:r>
              <a:rPr lang="hu-HU" dirty="0" smtClean="0"/>
              <a:t>……………………………………………………… .	…………………………………………………… .</a:t>
            </a:r>
          </a:p>
          <a:p>
            <a:endParaRPr lang="hu-HU" dirty="0"/>
          </a:p>
          <a:p>
            <a:r>
              <a:rPr lang="hu-HU" dirty="0" err="1"/>
              <a:t>t</a:t>
            </a:r>
            <a:r>
              <a:rPr lang="hu-HU" dirty="0" err="1" smtClean="0"/>
              <a:t>lstý</a:t>
            </a:r>
            <a:r>
              <a:rPr lang="hu-HU" dirty="0" smtClean="0"/>
              <a:t>(á,é) – </a:t>
            </a:r>
            <a:r>
              <a:rPr lang="hu-HU" dirty="0" err="1" smtClean="0"/>
              <a:t>chudý</a:t>
            </a:r>
            <a:r>
              <a:rPr lang="hu-HU" dirty="0" smtClean="0"/>
              <a:t>(á,é)</a:t>
            </a:r>
          </a:p>
          <a:p>
            <a:r>
              <a:rPr lang="hu-HU" dirty="0"/>
              <a:t>k</a:t>
            </a:r>
            <a:r>
              <a:rPr lang="hu-HU" dirty="0" smtClean="0"/>
              <a:t>övér – sovány</a:t>
            </a:r>
          </a:p>
          <a:p>
            <a:r>
              <a:rPr lang="hu-HU" dirty="0" smtClean="0"/>
              <a:t>………………………………………………………. .	………………………………………………… .</a:t>
            </a:r>
          </a:p>
          <a:p>
            <a:r>
              <a:rPr lang="hu-HU" dirty="0" smtClean="0"/>
              <a:t>………………………………………………………. .	………………………………………………… .</a:t>
            </a:r>
          </a:p>
          <a:p>
            <a:endParaRPr lang="hu-HU" dirty="0"/>
          </a:p>
          <a:p>
            <a:r>
              <a:rPr lang="hu-HU" dirty="0" err="1" smtClean="0"/>
              <a:t>starý</a:t>
            </a:r>
            <a:r>
              <a:rPr lang="hu-HU" dirty="0" smtClean="0"/>
              <a:t>(á,é) – </a:t>
            </a:r>
            <a:r>
              <a:rPr lang="hu-HU" dirty="0" err="1" smtClean="0"/>
              <a:t>mladý</a:t>
            </a:r>
            <a:r>
              <a:rPr lang="hu-HU" dirty="0" smtClean="0"/>
              <a:t>(á,é)</a:t>
            </a:r>
          </a:p>
          <a:p>
            <a:r>
              <a:rPr lang="hu-HU" dirty="0"/>
              <a:t>ö</a:t>
            </a:r>
            <a:r>
              <a:rPr lang="hu-HU" dirty="0" smtClean="0"/>
              <a:t>reg - fiatal</a:t>
            </a:r>
          </a:p>
          <a:p>
            <a:r>
              <a:rPr lang="hu-HU" dirty="0" smtClean="0"/>
              <a:t>………………………………………………………. .	……………………………………………….. .</a:t>
            </a:r>
          </a:p>
          <a:p>
            <a:r>
              <a:rPr lang="hu-HU" dirty="0" smtClean="0"/>
              <a:t>……………………………………………………….. .	……………………………………………….. .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/>
              <a:t>Prídavné</a:t>
            </a:r>
            <a:r>
              <a:rPr lang="hu-HU" sz="2400" dirty="0"/>
              <a:t> </a:t>
            </a:r>
            <a:r>
              <a:rPr lang="hu-HU" sz="2400" dirty="0" err="1"/>
              <a:t>mená</a:t>
            </a:r>
            <a:r>
              <a:rPr lang="hu-HU" sz="2400" dirty="0"/>
              <a:t> </a:t>
            </a:r>
            <a:r>
              <a:rPr lang="hu-HU" sz="2400" dirty="0" smtClean="0"/>
              <a:t>- Melléknevek 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mladá </a:t>
            </a:r>
            <a:r>
              <a:rPr lang="sk-SK" dirty="0">
                <a:ea typeface="Calibri"/>
                <a:cs typeface="Times New Roman"/>
              </a:rPr>
              <a:t>žena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egy fiatal </a:t>
            </a:r>
            <a:r>
              <a:rPr lang="sk-SK" dirty="0">
                <a:ea typeface="Calibri"/>
                <a:cs typeface="Times New Roman"/>
              </a:rPr>
              <a:t>nő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tlstá </a:t>
            </a:r>
            <a:r>
              <a:rPr lang="sk-SK" dirty="0">
                <a:ea typeface="Calibri"/>
                <a:cs typeface="Times New Roman"/>
              </a:rPr>
              <a:t>žena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egy </a:t>
            </a:r>
            <a:r>
              <a:rPr lang="sk-SK" dirty="0">
                <a:ea typeface="Calibri"/>
                <a:cs typeface="Times New Roman"/>
              </a:rPr>
              <a:t>kövér nő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zvedavá </a:t>
            </a:r>
            <a:r>
              <a:rPr lang="sk-SK" dirty="0">
                <a:ea typeface="Calibri"/>
                <a:cs typeface="Times New Roman"/>
              </a:rPr>
              <a:t>žena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egy </a:t>
            </a:r>
            <a:r>
              <a:rPr lang="sk-SK" dirty="0">
                <a:ea typeface="Calibri"/>
                <a:cs typeface="Times New Roman"/>
              </a:rPr>
              <a:t>kíváncsi nő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2468" y="6010638"/>
            <a:ext cx="607830" cy="70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Utvor</a:t>
            </a:r>
            <a:r>
              <a:rPr lang="hu-HU" sz="2400" dirty="0" smtClean="0"/>
              <a:t> </a:t>
            </a:r>
            <a:r>
              <a:rPr lang="hu-HU" sz="2400" dirty="0" err="1" smtClean="0"/>
              <a:t>vety</a:t>
            </a:r>
            <a:r>
              <a:rPr lang="hu-HU" sz="2400" dirty="0" smtClean="0"/>
              <a:t>! – Alkoss mondatokat!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55000" lnSpcReduction="20000"/>
          </a:bodyPr>
          <a:lstStyle/>
          <a:p>
            <a:r>
              <a:rPr lang="hu-HU" dirty="0" err="1" smtClean="0"/>
              <a:t>dobrý</a:t>
            </a:r>
            <a:r>
              <a:rPr lang="hu-HU" dirty="0" smtClean="0"/>
              <a:t>(á,é) – </a:t>
            </a:r>
            <a:r>
              <a:rPr lang="hu-HU" dirty="0" err="1" smtClean="0"/>
              <a:t>zlý</a:t>
            </a:r>
            <a:r>
              <a:rPr lang="hu-HU" dirty="0" smtClean="0"/>
              <a:t>(á,é)</a:t>
            </a:r>
          </a:p>
          <a:p>
            <a:r>
              <a:rPr lang="hu-HU" dirty="0"/>
              <a:t>j</a:t>
            </a:r>
            <a:r>
              <a:rPr lang="hu-HU" dirty="0" smtClean="0"/>
              <a:t>ó – rossz</a:t>
            </a:r>
          </a:p>
          <a:p>
            <a:r>
              <a:rPr lang="hu-HU" dirty="0" smtClean="0"/>
              <a:t>……………………………………………………… .	……………………………………… .</a:t>
            </a:r>
          </a:p>
          <a:p>
            <a:r>
              <a:rPr lang="hu-HU" dirty="0" smtClean="0"/>
              <a:t>……………………………………………………… .	……………………………………… .</a:t>
            </a:r>
          </a:p>
          <a:p>
            <a:endParaRPr lang="hu-HU" dirty="0"/>
          </a:p>
          <a:p>
            <a:r>
              <a:rPr lang="hu-HU" dirty="0" err="1" smtClean="0"/>
              <a:t>pekný</a:t>
            </a:r>
            <a:r>
              <a:rPr lang="hu-HU" dirty="0" smtClean="0"/>
              <a:t>(á,é) – </a:t>
            </a:r>
            <a:r>
              <a:rPr lang="hu-HU" dirty="0" err="1" smtClean="0"/>
              <a:t>škaredý</a:t>
            </a:r>
            <a:r>
              <a:rPr lang="hu-HU" dirty="0" smtClean="0"/>
              <a:t>(á,é)</a:t>
            </a:r>
          </a:p>
          <a:p>
            <a:r>
              <a:rPr lang="hu-HU" dirty="0"/>
              <a:t>s</a:t>
            </a:r>
            <a:r>
              <a:rPr lang="hu-HU" dirty="0" smtClean="0"/>
              <a:t>zép – csúnya</a:t>
            </a:r>
          </a:p>
          <a:p>
            <a:r>
              <a:rPr lang="hu-HU" dirty="0" smtClean="0"/>
              <a:t>………………………………………………………. .	……………………………………… .</a:t>
            </a:r>
          </a:p>
          <a:p>
            <a:r>
              <a:rPr lang="hu-HU" dirty="0" smtClean="0"/>
              <a:t>………………………………………………………. .	……………………………………… .</a:t>
            </a:r>
          </a:p>
          <a:p>
            <a:endParaRPr lang="hu-HU" dirty="0"/>
          </a:p>
          <a:p>
            <a:r>
              <a:rPr lang="hu-HU" dirty="0" err="1"/>
              <a:t>d</a:t>
            </a:r>
            <a:r>
              <a:rPr lang="hu-HU" dirty="0" err="1" smtClean="0"/>
              <a:t>rahý</a:t>
            </a:r>
            <a:r>
              <a:rPr lang="hu-HU" dirty="0" smtClean="0"/>
              <a:t>(á,é) – </a:t>
            </a:r>
            <a:r>
              <a:rPr lang="hu-HU" dirty="0" err="1" smtClean="0"/>
              <a:t>lacný</a:t>
            </a:r>
            <a:r>
              <a:rPr lang="hu-HU" dirty="0" smtClean="0"/>
              <a:t>(á,é)</a:t>
            </a:r>
          </a:p>
          <a:p>
            <a:r>
              <a:rPr lang="hu-HU" dirty="0"/>
              <a:t>d</a:t>
            </a:r>
            <a:r>
              <a:rPr lang="hu-HU" dirty="0" smtClean="0"/>
              <a:t>rága – olcsó</a:t>
            </a:r>
          </a:p>
          <a:p>
            <a:r>
              <a:rPr lang="hu-HU" dirty="0" smtClean="0"/>
              <a:t>……………………………………………………... .	……………………………………. .</a:t>
            </a:r>
          </a:p>
          <a:p>
            <a:r>
              <a:rPr lang="hu-HU" dirty="0" smtClean="0"/>
              <a:t>……………………………………………………… .	…………………………………… .</a:t>
            </a:r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7338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hu-HU" sz="2800" dirty="0" err="1" smtClean="0"/>
              <a:t>Napíš</a:t>
            </a:r>
            <a:r>
              <a:rPr lang="hu-HU" sz="2800" dirty="0" smtClean="0"/>
              <a:t> 5 </a:t>
            </a:r>
            <a:r>
              <a:rPr lang="hu-HU" sz="2800" dirty="0" err="1" smtClean="0"/>
              <a:t>viet</a:t>
            </a:r>
            <a:r>
              <a:rPr lang="hu-HU" sz="2800" dirty="0" smtClean="0"/>
              <a:t> s </a:t>
            </a:r>
            <a:r>
              <a:rPr lang="hu-HU" sz="2800" dirty="0" err="1" smtClean="0"/>
              <a:t>prídavnými</a:t>
            </a:r>
            <a:r>
              <a:rPr lang="hu-HU" sz="2800" dirty="0" smtClean="0"/>
              <a:t> </a:t>
            </a:r>
            <a:r>
              <a:rPr lang="hu-HU" sz="2800" dirty="0" err="1" smtClean="0"/>
              <a:t>menami</a:t>
            </a:r>
            <a:r>
              <a:rPr lang="hu-HU" sz="2800" dirty="0" smtClean="0"/>
              <a:t>!</a:t>
            </a:r>
          </a:p>
          <a:p>
            <a:pPr marL="0" indent="0">
              <a:buNone/>
            </a:pPr>
            <a:endParaRPr lang="hu-HU" sz="2800" dirty="0"/>
          </a:p>
          <a:p>
            <a:pPr marL="0" indent="0">
              <a:buNone/>
            </a:pPr>
            <a:r>
              <a:rPr lang="hu-HU" sz="2800" dirty="0" smtClean="0"/>
              <a:t>		  Írj 5 mondatot melléknevekkel!</a:t>
            </a:r>
            <a:endParaRPr lang="hu-H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</a:t>
            </a:r>
            <a:r>
              <a:rPr lang="hu-HU" dirty="0" err="1" smtClean="0"/>
              <a:t>Situačné</a:t>
            </a:r>
            <a:r>
              <a:rPr lang="hu-HU" dirty="0" smtClean="0"/>
              <a:t> </a:t>
            </a:r>
            <a:r>
              <a:rPr lang="hu-HU" dirty="0" err="1" smtClean="0"/>
              <a:t>hry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     Helyzetgyakorlatok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</a:t>
            </a:r>
            <a:r>
              <a:rPr lang="hu-HU" dirty="0" err="1" smtClean="0"/>
              <a:t>Konverzácia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			Beszélgetés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hu-HU" dirty="0" err="1" smtClean="0"/>
              <a:t>Ďakujem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pozornosť</a:t>
            </a:r>
            <a:r>
              <a:rPr lang="hu-HU" dirty="0" smtClean="0"/>
              <a:t>!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		Köszönöm a figyelmet!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1400" dirty="0" smtClean="0"/>
              <a:t>							</a:t>
            </a:r>
            <a:r>
              <a:rPr lang="hu-HU" sz="1400" dirty="0" err="1" smtClean="0"/>
              <a:t>zdroj</a:t>
            </a:r>
            <a:r>
              <a:rPr lang="hu-HU" sz="1400" dirty="0" smtClean="0"/>
              <a:t> – forrás: internet</a:t>
            </a:r>
            <a:endParaRPr lang="hu-HU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Prídavné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mená</a:t>
            </a:r>
            <a:r>
              <a:rPr lang="hu-HU" sz="2400" dirty="0">
                <a:solidFill>
                  <a:prstClr val="black"/>
                </a:solidFill>
              </a:rPr>
              <a:t> - Melléknevek 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nové </a:t>
            </a:r>
            <a:r>
              <a:rPr lang="sk-SK" dirty="0">
                <a:ea typeface="Calibri"/>
                <a:cs typeface="Times New Roman"/>
              </a:rPr>
              <a:t>vozidlo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egy </a:t>
            </a:r>
            <a:r>
              <a:rPr lang="sk-SK" dirty="0">
                <a:ea typeface="Calibri"/>
                <a:cs typeface="Times New Roman"/>
              </a:rPr>
              <a:t>új autó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rýchle </a:t>
            </a:r>
            <a:r>
              <a:rPr lang="sk-SK" dirty="0">
                <a:ea typeface="Calibri"/>
                <a:cs typeface="Times New Roman"/>
              </a:rPr>
              <a:t>vozidlo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egy </a:t>
            </a:r>
            <a:r>
              <a:rPr lang="sk-SK" dirty="0">
                <a:ea typeface="Calibri"/>
                <a:cs typeface="Times New Roman"/>
              </a:rPr>
              <a:t>gyors autó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pohodlné </a:t>
            </a:r>
            <a:r>
              <a:rPr lang="sk-SK" dirty="0">
                <a:ea typeface="Calibri"/>
                <a:cs typeface="Times New Roman"/>
              </a:rPr>
              <a:t>vozidlo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egy </a:t>
            </a:r>
            <a:r>
              <a:rPr lang="sk-SK" dirty="0">
                <a:ea typeface="Calibri"/>
                <a:cs typeface="Times New Roman"/>
              </a:rPr>
              <a:t>kényelmes autó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Prídavné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mená</a:t>
            </a:r>
            <a:r>
              <a:rPr lang="hu-HU" sz="2400" dirty="0">
                <a:solidFill>
                  <a:prstClr val="black"/>
                </a:solidFill>
              </a:rPr>
              <a:t> - Melléknevek 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modré šaty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egy </a:t>
            </a:r>
            <a:r>
              <a:rPr lang="sk-SK" dirty="0">
                <a:ea typeface="Calibri"/>
                <a:cs typeface="Times New Roman"/>
              </a:rPr>
              <a:t>kék ruha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červené </a:t>
            </a:r>
            <a:r>
              <a:rPr lang="sk-SK" dirty="0">
                <a:ea typeface="Calibri"/>
                <a:cs typeface="Times New Roman"/>
              </a:rPr>
              <a:t>šaty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egy </a:t>
            </a:r>
            <a:r>
              <a:rPr lang="sk-SK" dirty="0">
                <a:ea typeface="Calibri"/>
                <a:cs typeface="Times New Roman"/>
              </a:rPr>
              <a:t>piros ruha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zelené </a:t>
            </a:r>
            <a:r>
              <a:rPr lang="sk-SK" dirty="0">
                <a:ea typeface="Calibri"/>
                <a:cs typeface="Times New Roman"/>
              </a:rPr>
              <a:t>šaty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egy </a:t>
            </a:r>
            <a:r>
              <a:rPr lang="sk-SK" dirty="0">
                <a:ea typeface="Calibri"/>
                <a:cs typeface="Times New Roman"/>
              </a:rPr>
              <a:t>zöld ruha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Prídavné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mená</a:t>
            </a:r>
            <a:r>
              <a:rPr lang="hu-HU" sz="2400" dirty="0">
                <a:solidFill>
                  <a:prstClr val="black"/>
                </a:solidFill>
              </a:rPr>
              <a:t> - Melléknevek 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čierna taška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egy </a:t>
            </a:r>
            <a:r>
              <a:rPr lang="sk-SK" dirty="0">
                <a:ea typeface="Calibri"/>
                <a:cs typeface="Times New Roman"/>
              </a:rPr>
              <a:t>fekete </a:t>
            </a:r>
            <a:r>
              <a:rPr lang="sk-SK" dirty="0" smtClean="0">
                <a:ea typeface="Calibri"/>
                <a:cs typeface="Times New Roman"/>
              </a:rPr>
              <a:t>táska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hnedá </a:t>
            </a:r>
            <a:r>
              <a:rPr lang="sk-SK" dirty="0">
                <a:ea typeface="Calibri"/>
                <a:cs typeface="Times New Roman"/>
              </a:rPr>
              <a:t>taška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egy </a:t>
            </a:r>
            <a:r>
              <a:rPr lang="sk-SK" dirty="0">
                <a:ea typeface="Calibri"/>
                <a:cs typeface="Times New Roman"/>
              </a:rPr>
              <a:t>barna </a:t>
            </a:r>
            <a:r>
              <a:rPr lang="sk-SK" dirty="0" smtClean="0">
                <a:ea typeface="Calibri"/>
                <a:cs typeface="Times New Roman"/>
              </a:rPr>
              <a:t>táska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biela </a:t>
            </a:r>
            <a:r>
              <a:rPr lang="sk-SK" dirty="0">
                <a:ea typeface="Calibri"/>
                <a:cs typeface="Times New Roman"/>
              </a:rPr>
              <a:t>taška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egy </a:t>
            </a:r>
            <a:r>
              <a:rPr lang="sk-SK" dirty="0">
                <a:ea typeface="Calibri"/>
                <a:cs typeface="Times New Roman"/>
              </a:rPr>
              <a:t>fehér táska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Prídavné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mená</a:t>
            </a:r>
            <a:r>
              <a:rPr lang="hu-HU" sz="2400" dirty="0">
                <a:solidFill>
                  <a:prstClr val="black"/>
                </a:solidFill>
              </a:rPr>
              <a:t> - Melléknevek 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milí ľudia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kedves </a:t>
            </a:r>
            <a:r>
              <a:rPr lang="sk-SK" dirty="0">
                <a:ea typeface="Calibri"/>
                <a:cs typeface="Times New Roman"/>
              </a:rPr>
              <a:t>emberek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zdvorilí </a:t>
            </a:r>
            <a:r>
              <a:rPr lang="sk-SK" dirty="0">
                <a:ea typeface="Calibri"/>
                <a:cs typeface="Times New Roman"/>
              </a:rPr>
              <a:t>ľudia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udvarias </a:t>
            </a:r>
            <a:r>
              <a:rPr lang="sk-SK" dirty="0">
                <a:ea typeface="Calibri"/>
                <a:cs typeface="Times New Roman"/>
              </a:rPr>
              <a:t>emberek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zaujímaví </a:t>
            </a:r>
            <a:r>
              <a:rPr lang="sk-SK" dirty="0">
                <a:ea typeface="Calibri"/>
                <a:cs typeface="Times New Roman"/>
              </a:rPr>
              <a:t>ľudia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érdekes </a:t>
            </a:r>
            <a:r>
              <a:rPr lang="sk-SK" dirty="0">
                <a:ea typeface="Calibri"/>
                <a:cs typeface="Times New Roman"/>
              </a:rPr>
              <a:t>emberek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2947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Prídavné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mená</a:t>
            </a:r>
            <a:r>
              <a:rPr lang="hu-HU" sz="2400" dirty="0">
                <a:solidFill>
                  <a:prstClr val="black"/>
                </a:solidFill>
              </a:rPr>
              <a:t> - Melléknevek 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milé deti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kedves </a:t>
            </a:r>
            <a:r>
              <a:rPr lang="sk-SK" dirty="0">
                <a:ea typeface="Calibri"/>
                <a:cs typeface="Times New Roman"/>
              </a:rPr>
              <a:t>gyermekek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drzé </a:t>
            </a:r>
            <a:r>
              <a:rPr lang="sk-SK" dirty="0">
                <a:ea typeface="Calibri"/>
                <a:cs typeface="Times New Roman"/>
              </a:rPr>
              <a:t>deti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szemtelen gyermekek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r>
              <a:rPr lang="sk-SK" dirty="0">
                <a:ea typeface="Calibri"/>
                <a:cs typeface="Times New Roman"/>
              </a:rPr>
              <a:t>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poslušné </a:t>
            </a:r>
            <a:r>
              <a:rPr lang="sk-SK" dirty="0">
                <a:ea typeface="Calibri"/>
                <a:cs typeface="Times New Roman"/>
              </a:rPr>
              <a:t>deti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jó </a:t>
            </a:r>
            <a:r>
              <a:rPr lang="sk-SK" dirty="0">
                <a:ea typeface="Calibri"/>
                <a:cs typeface="Times New Roman"/>
              </a:rPr>
              <a:t>gyermekek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Prídavné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mená</a:t>
            </a:r>
            <a:r>
              <a:rPr lang="hu-HU" sz="2400" dirty="0">
                <a:solidFill>
                  <a:prstClr val="black"/>
                </a:solidFill>
              </a:rPr>
              <a:t> - Melléknevek 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Mám na sebe modré šaty.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Egy </a:t>
            </a:r>
            <a:r>
              <a:rPr lang="sk-SK" dirty="0">
                <a:ea typeface="Calibri"/>
                <a:cs typeface="Times New Roman"/>
              </a:rPr>
              <a:t>kék ruha van rajtam.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Mám </a:t>
            </a:r>
            <a:r>
              <a:rPr lang="sk-SK" dirty="0">
                <a:ea typeface="Calibri"/>
                <a:cs typeface="Times New Roman"/>
              </a:rPr>
              <a:t>na sebe červené šaty.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Egy </a:t>
            </a:r>
            <a:r>
              <a:rPr lang="sk-SK" dirty="0">
                <a:ea typeface="Calibri"/>
                <a:cs typeface="Times New Roman"/>
              </a:rPr>
              <a:t>piros ruha van rajtam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Mám </a:t>
            </a:r>
            <a:r>
              <a:rPr lang="sk-SK" dirty="0">
                <a:ea typeface="Calibri"/>
                <a:cs typeface="Times New Roman"/>
              </a:rPr>
              <a:t>na sebe zelené šaty.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Egy </a:t>
            </a:r>
            <a:r>
              <a:rPr lang="sk-SK" dirty="0">
                <a:ea typeface="Calibri"/>
                <a:cs typeface="Times New Roman"/>
              </a:rPr>
              <a:t>zöld ruha van rajtam.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Prídavné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mená</a:t>
            </a:r>
            <a:r>
              <a:rPr lang="hu-HU" sz="2400" dirty="0">
                <a:solidFill>
                  <a:prstClr val="black"/>
                </a:solidFill>
              </a:rPr>
              <a:t> - Melléknevek 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Kúpim čiernu tašku.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Veszek </a:t>
            </a:r>
            <a:r>
              <a:rPr lang="sk-SK" dirty="0">
                <a:ea typeface="Calibri"/>
                <a:cs typeface="Times New Roman"/>
              </a:rPr>
              <a:t>egy fekete táskát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Kúpim </a:t>
            </a:r>
            <a:r>
              <a:rPr lang="sk-SK" dirty="0">
                <a:ea typeface="Calibri"/>
                <a:cs typeface="Times New Roman"/>
              </a:rPr>
              <a:t>hnedú tašku.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Veszek </a:t>
            </a:r>
            <a:r>
              <a:rPr lang="sk-SK" dirty="0">
                <a:ea typeface="Calibri"/>
                <a:cs typeface="Times New Roman"/>
              </a:rPr>
              <a:t>egy barna táskát.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Kúpim </a:t>
            </a:r>
            <a:r>
              <a:rPr lang="sk-SK" dirty="0">
                <a:ea typeface="Calibri"/>
                <a:cs typeface="Times New Roman"/>
              </a:rPr>
              <a:t>bielu tašku.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Veszek </a:t>
            </a:r>
            <a:r>
              <a:rPr lang="sk-SK" dirty="0">
                <a:ea typeface="Calibri"/>
                <a:cs typeface="Times New Roman"/>
              </a:rPr>
              <a:t>egy fehér táskát.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234</Words>
  <Application>Microsoft Office PowerPoint</Application>
  <PresentationFormat>Prezentácia na obrazovke (4:3)</PresentationFormat>
  <Paragraphs>237</Paragraphs>
  <Slides>24</Slides>
  <Notes>24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24</vt:i4>
      </vt:variant>
    </vt:vector>
  </HeadingPairs>
  <TitlesOfParts>
    <vt:vector size="25" baseType="lpstr">
      <vt:lpstr>Office-téma</vt:lpstr>
      <vt:lpstr>Prezentácia programu PowerPoint</vt:lpstr>
      <vt:lpstr>Prídavné mená - Melléknevek </vt:lpstr>
      <vt:lpstr>Prídavné mená - Melléknevek </vt:lpstr>
      <vt:lpstr>Prídavné mená - Melléknevek </vt:lpstr>
      <vt:lpstr>Prídavné mená - Melléknevek </vt:lpstr>
      <vt:lpstr>Prídavné mená - Melléknevek </vt:lpstr>
      <vt:lpstr>Prídavné mená - Melléknevek </vt:lpstr>
      <vt:lpstr>Prídavné mená - Melléknevek </vt:lpstr>
      <vt:lpstr>Prídavné mená - Melléknevek </vt:lpstr>
      <vt:lpstr>Prídavné mená - Melléknevek </vt:lpstr>
      <vt:lpstr>Prídavné mená - Melléknevek </vt:lpstr>
      <vt:lpstr>Prídavné mená - Melléknevek </vt:lpstr>
      <vt:lpstr>Prídavné mená - Melléknevek </vt:lpstr>
      <vt:lpstr>Prelož! – Fordítsd le!</vt:lpstr>
      <vt:lpstr>Prelož! – Fordítsd le!</vt:lpstr>
      <vt:lpstr>Prelož! – Fordítsd le!</vt:lpstr>
      <vt:lpstr>Doplň! – Egészítsd ki!</vt:lpstr>
      <vt:lpstr>Doplň! – Egészítsd ki!</vt:lpstr>
      <vt:lpstr>Utvor vety! – Alkoss mondatokat!</vt:lpstr>
      <vt:lpstr>Utvor vety! – Alkoss mondatokat!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Windows User</dc:creator>
  <cp:lastModifiedBy>Lenovo</cp:lastModifiedBy>
  <cp:revision>17</cp:revision>
  <cp:lastPrinted>2014-01-31T07:31:19Z</cp:lastPrinted>
  <dcterms:created xsi:type="dcterms:W3CDTF">2013-03-28T07:15:55Z</dcterms:created>
  <dcterms:modified xsi:type="dcterms:W3CDTF">2014-01-31T07:31:54Z</dcterms:modified>
</cp:coreProperties>
</file>