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43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18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Príslovky</a:t>
            </a:r>
            <a:r>
              <a:rPr lang="hu-HU" sz="2400" dirty="0">
                <a:solidFill>
                  <a:prstClr val="black"/>
                </a:solidFill>
              </a:rPr>
              <a:t> - Határozószók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ešte </a:t>
            </a:r>
            <a:r>
              <a:rPr lang="sk-SK" dirty="0">
                <a:ea typeface="Calibri"/>
                <a:cs typeface="Times New Roman"/>
              </a:rPr>
              <a:t>– už nie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még </a:t>
            </a:r>
            <a:r>
              <a:rPr lang="sk-SK" dirty="0">
                <a:ea typeface="Calibri"/>
                <a:cs typeface="Times New Roman"/>
              </a:rPr>
              <a:t>– már </a:t>
            </a:r>
            <a:r>
              <a:rPr lang="sk-SK" dirty="0" smtClean="0">
                <a:ea typeface="Calibri"/>
                <a:cs typeface="Times New Roman"/>
              </a:rPr>
              <a:t>nem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Zostanete </a:t>
            </a:r>
            <a:r>
              <a:rPr lang="sk-SK" dirty="0">
                <a:ea typeface="Calibri"/>
                <a:cs typeface="Times New Roman"/>
              </a:rPr>
              <a:t>tu ešte dlho?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Sokáig </a:t>
            </a:r>
            <a:r>
              <a:rPr lang="sk-SK" dirty="0">
                <a:ea typeface="Calibri"/>
                <a:cs typeface="Times New Roman"/>
              </a:rPr>
              <a:t>marad még itt?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</a:t>
            </a:r>
            <a:r>
              <a:rPr lang="sk-SK" dirty="0">
                <a:ea typeface="Calibri"/>
                <a:cs typeface="Times New Roman"/>
              </a:rPr>
              <a:t>, nezostanem tu už dlho.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</a:t>
            </a:r>
            <a:r>
              <a:rPr lang="sk-SK" dirty="0">
                <a:ea typeface="Calibri"/>
                <a:cs typeface="Times New Roman"/>
              </a:rPr>
              <a:t>, már nem sokáig maradok itt.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Príslovky</a:t>
            </a:r>
            <a:r>
              <a:rPr lang="hu-HU" sz="2400" dirty="0">
                <a:solidFill>
                  <a:prstClr val="black"/>
                </a:solidFill>
              </a:rPr>
              <a:t> - Határozószók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ešte niečo – už nič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még </a:t>
            </a:r>
            <a:r>
              <a:rPr lang="sk-SK" dirty="0">
                <a:ea typeface="Calibri"/>
                <a:cs typeface="Times New Roman"/>
              </a:rPr>
              <a:t>valami – semmi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Chcete </a:t>
            </a:r>
            <a:r>
              <a:rPr lang="sk-SK" dirty="0">
                <a:ea typeface="Calibri"/>
                <a:cs typeface="Times New Roman"/>
              </a:rPr>
              <a:t>ešte niečo piť?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Szeretne </a:t>
            </a:r>
            <a:r>
              <a:rPr lang="sk-SK" dirty="0">
                <a:ea typeface="Calibri"/>
                <a:cs typeface="Times New Roman"/>
              </a:rPr>
              <a:t>még valamit inni?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</a:t>
            </a:r>
            <a:r>
              <a:rPr lang="sk-SK" dirty="0">
                <a:ea typeface="Calibri"/>
                <a:cs typeface="Times New Roman"/>
              </a:rPr>
              <a:t>, neprosím si už nič.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</a:t>
            </a:r>
            <a:r>
              <a:rPr lang="sk-SK" dirty="0">
                <a:ea typeface="Calibri"/>
                <a:cs typeface="Times New Roman"/>
              </a:rPr>
              <a:t>, már nem kérek semmit.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Príslovky</a:t>
            </a:r>
            <a:r>
              <a:rPr lang="hu-HU" sz="2400" dirty="0">
                <a:solidFill>
                  <a:prstClr val="black"/>
                </a:solidFill>
              </a:rPr>
              <a:t> - Határozószók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už niečo – ešte nič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már </a:t>
            </a:r>
            <a:r>
              <a:rPr lang="sk-SK" dirty="0">
                <a:ea typeface="Calibri"/>
                <a:cs typeface="Times New Roman"/>
              </a:rPr>
              <a:t>valamit – még </a:t>
            </a:r>
            <a:r>
              <a:rPr lang="sk-SK" dirty="0" smtClean="0">
                <a:ea typeface="Calibri"/>
                <a:cs typeface="Times New Roman"/>
              </a:rPr>
              <a:t>semmit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Jedli </a:t>
            </a:r>
            <a:r>
              <a:rPr lang="sk-SK" dirty="0">
                <a:ea typeface="Calibri"/>
                <a:cs typeface="Times New Roman"/>
              </a:rPr>
              <a:t>ste už niečo?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Evett </a:t>
            </a:r>
            <a:r>
              <a:rPr lang="sk-SK" dirty="0">
                <a:ea typeface="Calibri"/>
                <a:cs typeface="Times New Roman"/>
              </a:rPr>
              <a:t>már valamit?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</a:t>
            </a:r>
            <a:r>
              <a:rPr lang="sk-SK" dirty="0">
                <a:ea typeface="Calibri"/>
                <a:cs typeface="Times New Roman"/>
              </a:rPr>
              <a:t>, ešte som nejedol nič.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</a:t>
            </a:r>
            <a:r>
              <a:rPr lang="sk-SK" dirty="0">
                <a:ea typeface="Calibri"/>
                <a:cs typeface="Times New Roman"/>
              </a:rPr>
              <a:t>, még nem ettem semmit.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Príslovky</a:t>
            </a:r>
            <a:r>
              <a:rPr lang="hu-HU" sz="2400" dirty="0">
                <a:solidFill>
                  <a:prstClr val="black"/>
                </a:solidFill>
              </a:rPr>
              <a:t> - Határozószók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ešte niekto – už nikto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még </a:t>
            </a:r>
            <a:r>
              <a:rPr lang="sk-SK" dirty="0">
                <a:ea typeface="Calibri"/>
                <a:cs typeface="Times New Roman"/>
              </a:rPr>
              <a:t>valaki – már senki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 </a:t>
            </a:r>
            <a:r>
              <a:rPr lang="sk-SK" dirty="0">
                <a:ea typeface="Calibri"/>
                <a:cs typeface="Times New Roman"/>
              </a:rPr>
              <a:t>ešte niekto kávu?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Szeretne </a:t>
            </a:r>
            <a:r>
              <a:rPr lang="sk-SK" dirty="0">
                <a:ea typeface="Calibri"/>
                <a:cs typeface="Times New Roman"/>
              </a:rPr>
              <a:t>még valaki kávét?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</a:t>
            </a:r>
            <a:r>
              <a:rPr lang="sk-SK" dirty="0">
                <a:ea typeface="Calibri"/>
                <a:cs typeface="Times New Roman"/>
              </a:rPr>
              <a:t>, už nikto.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</a:t>
            </a:r>
            <a:r>
              <a:rPr lang="sk-SK" dirty="0">
                <a:ea typeface="Calibri"/>
                <a:cs typeface="Times New Roman"/>
              </a:rPr>
              <a:t>, már senki.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Príslovky</a:t>
            </a:r>
            <a:r>
              <a:rPr lang="hu-HU" sz="2400" dirty="0">
                <a:solidFill>
                  <a:prstClr val="black"/>
                </a:solidFill>
              </a:rPr>
              <a:t> - Határozószók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už raz – ešte nie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már egyszer – még soha 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Videl si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už raz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ten film? 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Láttad már egyszer azt a filmet?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Nie, ešte nie.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Nem, még soha.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Príslovky</a:t>
            </a:r>
            <a:r>
              <a:rPr lang="hu-HU" sz="2400" dirty="0">
                <a:solidFill>
                  <a:prstClr val="black"/>
                </a:solidFill>
              </a:rPr>
              <a:t> - Határozószók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niekto – nikto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valaki – senki 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Videli ste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tu niekoho?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Láttak önök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itt valakit (valakiket)?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Nie,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nevideli sme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tu nikoho.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Nem, nem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láttunk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itt senkit.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Príslovky</a:t>
            </a:r>
            <a:r>
              <a:rPr lang="hu-HU" sz="2400" dirty="0">
                <a:solidFill>
                  <a:prstClr val="black"/>
                </a:solidFill>
              </a:rPr>
              <a:t> - Határozószók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ešte niečo – už nič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még valami – semmi 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Donesiem vám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ešte niečo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jesť?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Hozzak még nektek valamit enni? 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Nie,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nechceme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už nič.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Nem, már nem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akarunk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semmit.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Príslovky</a:t>
            </a:r>
            <a:r>
              <a:rPr lang="hu-HU" sz="2400" dirty="0">
                <a:solidFill>
                  <a:prstClr val="black"/>
                </a:solidFill>
              </a:rPr>
              <a:t> - Határozószók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ešte niekto – už nikto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még valaki – már senki 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Má ešte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niekto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otázku?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Van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még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valakinek kérdése? 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Nie, už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nikto nemá.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Nem, már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senkinek nincs.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Pochybujem o tom, či ma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máš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skutočne rád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  <a:endParaRPr lang="hu-HU" dirty="0"/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Neviem, či mi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zavoláte.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Pochybujem o tom, či mi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napíšeš. 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 .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Či len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hovoríš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pravdu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?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.................................?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Nie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, už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nikto nechce čaj.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sk-SK" sz="1900" dirty="0" smtClean="0">
                <a:solidFill>
                  <a:prstClr val="black"/>
                </a:solidFill>
                <a:ea typeface="Calibri"/>
                <a:cs typeface="Times New Roman"/>
              </a:rPr>
              <a:t>Nie</a:t>
            </a:r>
            <a:r>
              <a:rPr lang="sk-SK" sz="1900" dirty="0">
                <a:solidFill>
                  <a:prstClr val="black"/>
                </a:solidFill>
                <a:ea typeface="Calibri"/>
                <a:cs typeface="Times New Roman"/>
              </a:rPr>
              <a:t>, nevideli sme tu nikoho. </a:t>
            </a:r>
            <a:endParaRPr lang="sk-SK" sz="19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19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 .</a:t>
            </a:r>
            <a:endParaRPr lang="sk-SK" sz="19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v</a:t>
            </a:r>
            <a:r>
              <a:rPr lang="hu-HU" sz="2400" dirty="0" err="1" smtClean="0"/>
              <a:t>edľajšie</a:t>
            </a:r>
            <a:r>
              <a:rPr lang="hu-HU" sz="2400" dirty="0" smtClean="0"/>
              <a:t> </a:t>
            </a:r>
            <a:r>
              <a:rPr lang="hu-HU" sz="2400" dirty="0" err="1"/>
              <a:t>vety</a:t>
            </a:r>
            <a:r>
              <a:rPr lang="hu-HU" sz="2400" dirty="0"/>
              <a:t> s </a:t>
            </a:r>
            <a:r>
              <a:rPr lang="hu-HU" sz="2400" dirty="0" smtClean="0"/>
              <a:t>„</a:t>
            </a:r>
            <a:r>
              <a:rPr lang="hu-HU" sz="2400" dirty="0" err="1" smtClean="0"/>
              <a:t>či</a:t>
            </a:r>
            <a:r>
              <a:rPr lang="hu-HU" sz="2400" dirty="0" smtClean="0"/>
              <a:t>”- ,mellékmondatok „vajon”, „- e</a:t>
            </a:r>
            <a:r>
              <a:rPr lang="hu-HU" sz="2400" dirty="0"/>
              <a:t>” kérdőszóval</a:t>
            </a:r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Neviem, či ma ľúbi.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tudom, vajon szeret-e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Neviem</a:t>
            </a:r>
            <a:r>
              <a:rPr lang="sk-SK" dirty="0">
                <a:ea typeface="Calibri"/>
                <a:cs typeface="Times New Roman"/>
              </a:rPr>
              <a:t>, či sa vráti.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tudom, vajon visszajön-e.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Neviem</a:t>
            </a:r>
            <a:r>
              <a:rPr lang="sk-SK" dirty="0">
                <a:ea typeface="Calibri"/>
                <a:cs typeface="Times New Roman"/>
              </a:rPr>
              <a:t>, či mi zavolá.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tudom, vajon felhív-e.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Utvor</a:t>
            </a:r>
            <a:r>
              <a:rPr lang="hu-HU" sz="2400" dirty="0" smtClean="0"/>
              <a:t> </a:t>
            </a:r>
            <a:r>
              <a:rPr lang="hu-HU" sz="2400" dirty="0" err="1" smtClean="0"/>
              <a:t>vety</a:t>
            </a:r>
            <a:r>
              <a:rPr lang="hu-HU" sz="2400" dirty="0" smtClean="0"/>
              <a:t>! – </a:t>
            </a:r>
            <a:r>
              <a:rPr lang="hu-HU" sz="2400" dirty="0"/>
              <a:t>A</a:t>
            </a:r>
            <a:r>
              <a:rPr lang="hu-HU" sz="2400" dirty="0" smtClean="0"/>
              <a:t>lkoss mondatokat!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ešte – už nie 	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/  még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– már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nem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 .	................................................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 .	................................................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niekto – nikto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/  valaki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–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senki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 .	.................................................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 .	.................................................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Utvor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 už raz – ešte nie / már egyszer – még soha </a:t>
            </a:r>
            <a:endParaRPr lang="hu-HU" sz="2000" dirty="0"/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hu-HU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 .	..................................................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hu-HU" sz="2000" dirty="0" smtClean="0">
                <a:solidFill>
                  <a:prstClr val="black"/>
                </a:solidFill>
                <a:ea typeface="Calibri"/>
                <a:cs typeface="Times New Roman"/>
              </a:rPr>
              <a:t>………………………………………… .	………………………………………………..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hu-HU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už niečo – ešte nič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 / már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valamit – még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semmit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 .	...................................................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 .	................................................... .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17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	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sz="2800" dirty="0" err="1" smtClean="0"/>
              <a:t>Situačné</a:t>
            </a:r>
            <a:r>
              <a:rPr lang="hu-HU" sz="2800" dirty="0" smtClean="0"/>
              <a:t> </a:t>
            </a:r>
            <a:r>
              <a:rPr lang="hu-HU" sz="2800" dirty="0" err="1" smtClean="0"/>
              <a:t>hry</a:t>
            </a:r>
            <a:endParaRPr lang="hu-HU" sz="2800" dirty="0" smtClean="0"/>
          </a:p>
          <a:p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	      Helyzetgyakorlatok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	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v</a:t>
            </a:r>
            <a:r>
              <a:rPr lang="hu-HU" sz="2400" dirty="0" err="1" smtClean="0">
                <a:solidFill>
                  <a:prstClr val="black"/>
                </a:solidFill>
              </a:rPr>
              <a:t>edľajšie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 s „</a:t>
            </a:r>
            <a:r>
              <a:rPr lang="hu-HU" sz="2400" dirty="0" err="1">
                <a:solidFill>
                  <a:prstClr val="black"/>
                </a:solidFill>
              </a:rPr>
              <a:t>či</a:t>
            </a:r>
            <a:r>
              <a:rPr lang="hu-HU" sz="2400" dirty="0">
                <a:solidFill>
                  <a:prstClr val="black"/>
                </a:solidFill>
              </a:rPr>
              <a:t>”- </a:t>
            </a:r>
            <a:r>
              <a:rPr lang="hu-HU" sz="2400" dirty="0" smtClean="0">
                <a:solidFill>
                  <a:prstClr val="black"/>
                </a:solidFill>
              </a:rPr>
              <a:t>mellékmondatok </a:t>
            </a:r>
            <a:r>
              <a:rPr lang="hu-HU" sz="2400" dirty="0">
                <a:solidFill>
                  <a:prstClr val="black"/>
                </a:solidFill>
              </a:rPr>
              <a:t>„vajon”, „- e” kérdőszóval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Či </a:t>
            </a:r>
            <a:r>
              <a:rPr lang="sk-SK" dirty="0">
                <a:ea typeface="Calibri"/>
                <a:cs typeface="Times New Roman"/>
              </a:rPr>
              <a:t>ma vôbec ľúbi?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Vajon </a:t>
            </a:r>
            <a:r>
              <a:rPr lang="sk-SK" dirty="0">
                <a:ea typeface="Calibri"/>
                <a:cs typeface="Times New Roman"/>
              </a:rPr>
              <a:t>szeret-e engem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Či </a:t>
            </a:r>
            <a:r>
              <a:rPr lang="sk-SK" dirty="0">
                <a:ea typeface="Calibri"/>
                <a:cs typeface="Times New Roman"/>
              </a:rPr>
              <a:t>sa vôbec vráti?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Vajon </a:t>
            </a:r>
            <a:r>
              <a:rPr lang="sk-SK" dirty="0">
                <a:ea typeface="Calibri"/>
                <a:cs typeface="Times New Roman"/>
              </a:rPr>
              <a:t>visszajön-e?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Či </a:t>
            </a:r>
            <a:r>
              <a:rPr lang="sk-SK" dirty="0">
                <a:ea typeface="Calibri"/>
                <a:cs typeface="Times New Roman"/>
              </a:rPr>
              <a:t>mi vôbec zavolá?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Vajon </a:t>
            </a:r>
            <a:r>
              <a:rPr lang="sk-SK" dirty="0">
                <a:ea typeface="Calibri"/>
                <a:cs typeface="Times New Roman"/>
              </a:rPr>
              <a:t>felhív-e engem?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v</a:t>
            </a:r>
            <a:r>
              <a:rPr lang="hu-HU" sz="2400" dirty="0" err="1" smtClean="0">
                <a:solidFill>
                  <a:prstClr val="black"/>
                </a:solidFill>
              </a:rPr>
              <a:t>edľajšie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 s „</a:t>
            </a:r>
            <a:r>
              <a:rPr lang="hu-HU" sz="2400" dirty="0" err="1">
                <a:solidFill>
                  <a:prstClr val="black"/>
                </a:solidFill>
              </a:rPr>
              <a:t>či</a:t>
            </a:r>
            <a:r>
              <a:rPr lang="hu-HU" sz="2400" dirty="0">
                <a:solidFill>
                  <a:prstClr val="black"/>
                </a:solidFill>
              </a:rPr>
              <a:t>”- </a:t>
            </a:r>
            <a:r>
              <a:rPr lang="hu-HU" sz="2400" dirty="0" smtClean="0">
                <a:solidFill>
                  <a:prstClr val="black"/>
                </a:solidFill>
              </a:rPr>
              <a:t>mellékmondatok </a:t>
            </a:r>
            <a:r>
              <a:rPr lang="hu-HU" sz="2400" dirty="0">
                <a:solidFill>
                  <a:prstClr val="black"/>
                </a:solidFill>
              </a:rPr>
              <a:t>„vajon”, „- e” kérdőszóval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Pýtam sa, či na mňa myslí.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Azon </a:t>
            </a:r>
            <a:r>
              <a:rPr lang="sk-SK" dirty="0">
                <a:ea typeface="Calibri"/>
                <a:cs typeface="Times New Roman"/>
              </a:rPr>
              <a:t>tűnődöm, vajon gondol-e rám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Pýtam </a:t>
            </a:r>
            <a:r>
              <a:rPr lang="sk-SK" dirty="0">
                <a:ea typeface="Calibri"/>
                <a:cs typeface="Times New Roman"/>
              </a:rPr>
              <a:t>sa, či má nejakú druhú.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Azon </a:t>
            </a:r>
            <a:r>
              <a:rPr lang="sk-SK" dirty="0">
                <a:ea typeface="Calibri"/>
                <a:cs typeface="Times New Roman"/>
              </a:rPr>
              <a:t>tűnődöm, vajon van-e valakije?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Pýtam </a:t>
            </a:r>
            <a:r>
              <a:rPr lang="sk-SK" dirty="0">
                <a:ea typeface="Calibri"/>
                <a:cs typeface="Times New Roman"/>
              </a:rPr>
              <a:t>sa, či klame.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Azon </a:t>
            </a:r>
            <a:r>
              <a:rPr lang="sk-SK" dirty="0">
                <a:ea typeface="Calibri"/>
                <a:cs typeface="Times New Roman"/>
              </a:rPr>
              <a:t>tűnődöm, vajon hazudik-e?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v</a:t>
            </a:r>
            <a:r>
              <a:rPr lang="hu-HU" sz="2400" dirty="0" err="1" smtClean="0">
                <a:solidFill>
                  <a:prstClr val="black"/>
                </a:solidFill>
              </a:rPr>
              <a:t>edľajšie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 s „</a:t>
            </a:r>
            <a:r>
              <a:rPr lang="hu-HU" sz="2400" dirty="0" err="1">
                <a:solidFill>
                  <a:prstClr val="black"/>
                </a:solidFill>
              </a:rPr>
              <a:t>či</a:t>
            </a:r>
            <a:r>
              <a:rPr lang="hu-HU" sz="2400" dirty="0">
                <a:solidFill>
                  <a:prstClr val="black"/>
                </a:solidFill>
              </a:rPr>
              <a:t>”- </a:t>
            </a:r>
            <a:r>
              <a:rPr lang="hu-HU" sz="2400" dirty="0" smtClean="0">
                <a:solidFill>
                  <a:prstClr val="black"/>
                </a:solidFill>
              </a:rPr>
              <a:t>mellékmondatok </a:t>
            </a:r>
            <a:r>
              <a:rPr lang="hu-HU" sz="2400" dirty="0">
                <a:solidFill>
                  <a:prstClr val="black"/>
                </a:solidFill>
              </a:rPr>
              <a:t>„vajon”, „- e” kérdőszóval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Či </a:t>
            </a:r>
            <a:r>
              <a:rPr lang="sk-SK" dirty="0">
                <a:ea typeface="Calibri"/>
                <a:cs typeface="Times New Roman"/>
              </a:rPr>
              <a:t>len na mňa myslí?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Vajon </a:t>
            </a:r>
            <a:r>
              <a:rPr lang="sk-SK" dirty="0">
                <a:ea typeface="Calibri"/>
                <a:cs typeface="Times New Roman"/>
              </a:rPr>
              <a:t>gondol-e rám?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Či </a:t>
            </a:r>
            <a:r>
              <a:rPr lang="sk-SK" dirty="0">
                <a:ea typeface="Calibri"/>
                <a:cs typeface="Times New Roman"/>
              </a:rPr>
              <a:t>len nemá nejakú druhú?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Vajon </a:t>
            </a:r>
            <a:r>
              <a:rPr lang="sk-SK" dirty="0">
                <a:ea typeface="Calibri"/>
                <a:cs typeface="Times New Roman"/>
              </a:rPr>
              <a:t>van-e valakije?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Či len hovorí pravdu?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Vajon </a:t>
            </a:r>
            <a:r>
              <a:rPr lang="sk-SK" dirty="0">
                <a:ea typeface="Calibri"/>
                <a:cs typeface="Times New Roman"/>
              </a:rPr>
              <a:t>az igazságot mondja-e?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v</a:t>
            </a:r>
            <a:r>
              <a:rPr lang="hu-HU" sz="2400" dirty="0" err="1" smtClean="0">
                <a:solidFill>
                  <a:prstClr val="black"/>
                </a:solidFill>
              </a:rPr>
              <a:t>edľajšie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 s „</a:t>
            </a:r>
            <a:r>
              <a:rPr lang="hu-HU" sz="2400" dirty="0" err="1">
                <a:solidFill>
                  <a:prstClr val="black"/>
                </a:solidFill>
              </a:rPr>
              <a:t>či</a:t>
            </a:r>
            <a:r>
              <a:rPr lang="hu-HU" sz="2400" dirty="0">
                <a:solidFill>
                  <a:prstClr val="black"/>
                </a:solidFill>
              </a:rPr>
              <a:t>”- </a:t>
            </a:r>
            <a:r>
              <a:rPr lang="hu-HU" sz="2400" dirty="0" smtClean="0">
                <a:solidFill>
                  <a:prstClr val="black"/>
                </a:solidFill>
              </a:rPr>
              <a:t>mellékmondatok </a:t>
            </a:r>
            <a:r>
              <a:rPr lang="hu-HU" sz="2400" dirty="0">
                <a:solidFill>
                  <a:prstClr val="black"/>
                </a:solidFill>
              </a:rPr>
              <a:t>„vajon”, „- e” kérdőszóval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Pochybujem </a:t>
            </a:r>
            <a:r>
              <a:rPr lang="sk-SK" dirty="0">
                <a:ea typeface="Calibri"/>
                <a:cs typeface="Times New Roman"/>
              </a:rPr>
              <a:t>o tom, či ma má skutočne </a:t>
            </a:r>
            <a:r>
              <a:rPr lang="sk-SK" dirty="0" smtClean="0">
                <a:ea typeface="Calibri"/>
                <a:cs typeface="Times New Roman"/>
              </a:rPr>
              <a:t>rád.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Kételkedem</a:t>
            </a:r>
            <a:r>
              <a:rPr lang="sk-SK" dirty="0">
                <a:ea typeface="Calibri"/>
                <a:cs typeface="Times New Roman"/>
              </a:rPr>
              <a:t>, vajon valóban kedvel-e engem.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Pochybujem </a:t>
            </a:r>
            <a:r>
              <a:rPr lang="sk-SK" dirty="0">
                <a:ea typeface="Calibri"/>
                <a:cs typeface="Times New Roman"/>
              </a:rPr>
              <a:t>o tom, či mi napíše.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Kételkedem</a:t>
            </a:r>
            <a:r>
              <a:rPr lang="sk-SK" dirty="0">
                <a:ea typeface="Calibri"/>
                <a:cs typeface="Times New Roman"/>
              </a:rPr>
              <a:t>, vajon ír-e nekem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Pochybujem </a:t>
            </a:r>
            <a:r>
              <a:rPr lang="sk-SK" dirty="0">
                <a:ea typeface="Calibri"/>
                <a:cs typeface="Times New Roman"/>
              </a:rPr>
              <a:t>o tom, či sa so mnou </a:t>
            </a:r>
            <a:r>
              <a:rPr lang="sk-SK" dirty="0" smtClean="0">
                <a:ea typeface="Calibri"/>
                <a:cs typeface="Times New Roman"/>
              </a:rPr>
              <a:t>ožení.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Kételkedem</a:t>
            </a:r>
            <a:r>
              <a:rPr lang="sk-SK" dirty="0">
                <a:ea typeface="Calibri"/>
                <a:cs typeface="Times New Roman"/>
              </a:rPr>
              <a:t>, vajon elvesz-e feleségül.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v</a:t>
            </a:r>
            <a:r>
              <a:rPr lang="hu-HU" sz="2400" dirty="0" err="1" smtClean="0">
                <a:solidFill>
                  <a:prstClr val="black"/>
                </a:solidFill>
              </a:rPr>
              <a:t>edľajšie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 s „</a:t>
            </a:r>
            <a:r>
              <a:rPr lang="hu-HU" sz="2400" dirty="0" err="1">
                <a:solidFill>
                  <a:prstClr val="black"/>
                </a:solidFill>
              </a:rPr>
              <a:t>či</a:t>
            </a:r>
            <a:r>
              <a:rPr lang="hu-HU" sz="2400" dirty="0">
                <a:solidFill>
                  <a:prstClr val="black"/>
                </a:solidFill>
              </a:rPr>
              <a:t>”- </a:t>
            </a:r>
            <a:r>
              <a:rPr lang="hu-HU" sz="2400" dirty="0" smtClean="0">
                <a:solidFill>
                  <a:prstClr val="black"/>
                </a:solidFill>
              </a:rPr>
              <a:t>mellékmondatok </a:t>
            </a:r>
            <a:r>
              <a:rPr lang="hu-HU" sz="2400" dirty="0">
                <a:solidFill>
                  <a:prstClr val="black"/>
                </a:solidFill>
              </a:rPr>
              <a:t>„vajon”, „- e” kérdőszóval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Či </a:t>
            </a:r>
            <a:r>
              <a:rPr lang="sk-SK" dirty="0">
                <a:ea typeface="Calibri"/>
                <a:cs typeface="Times New Roman"/>
              </a:rPr>
              <a:t>ma má len naozaj rád?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Vajon </a:t>
            </a:r>
            <a:r>
              <a:rPr lang="sk-SK" dirty="0">
                <a:ea typeface="Calibri"/>
                <a:cs typeface="Times New Roman"/>
              </a:rPr>
              <a:t>tényleg kedvel-e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Či </a:t>
            </a:r>
            <a:r>
              <a:rPr lang="sk-SK" dirty="0">
                <a:ea typeface="Calibri"/>
                <a:cs typeface="Times New Roman"/>
              </a:rPr>
              <a:t>mi len napíše?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Vajon </a:t>
            </a:r>
            <a:r>
              <a:rPr lang="sk-SK" dirty="0">
                <a:ea typeface="Calibri"/>
                <a:cs typeface="Times New Roman"/>
              </a:rPr>
              <a:t>ír-e nekem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Či </a:t>
            </a:r>
            <a:r>
              <a:rPr lang="sk-SK" dirty="0">
                <a:ea typeface="Calibri"/>
                <a:cs typeface="Times New Roman"/>
              </a:rPr>
              <a:t>sa len so mnou ožení?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Vajon </a:t>
            </a:r>
            <a:r>
              <a:rPr lang="sk-SK" dirty="0">
                <a:ea typeface="Calibri"/>
                <a:cs typeface="Times New Roman"/>
              </a:rPr>
              <a:t>elvesz-e feleségül?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Príslovky</a:t>
            </a:r>
            <a:r>
              <a:rPr lang="hu-HU" sz="2400" dirty="0" smtClean="0"/>
              <a:t> - Határozószók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už raz – ešte nie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már </a:t>
            </a:r>
            <a:r>
              <a:rPr lang="sk-SK" dirty="0">
                <a:ea typeface="Calibri"/>
                <a:cs typeface="Times New Roman"/>
              </a:rPr>
              <a:t>egyszer – még soha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Boli </a:t>
            </a:r>
            <a:r>
              <a:rPr lang="sk-SK" dirty="0">
                <a:ea typeface="Calibri"/>
                <a:cs typeface="Times New Roman"/>
              </a:rPr>
              <a:t>ste už raz v </a:t>
            </a:r>
            <a:r>
              <a:rPr lang="sk-SK" dirty="0" smtClean="0">
                <a:ea typeface="Calibri"/>
                <a:cs typeface="Times New Roman"/>
              </a:rPr>
              <a:t>Budapešti?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Volt </a:t>
            </a:r>
            <a:r>
              <a:rPr lang="sk-SK" dirty="0">
                <a:ea typeface="Calibri"/>
                <a:cs typeface="Times New Roman"/>
              </a:rPr>
              <a:t>már ön egyszer </a:t>
            </a:r>
            <a:r>
              <a:rPr lang="sk-SK" dirty="0" smtClean="0">
                <a:ea typeface="Calibri"/>
                <a:cs typeface="Times New Roman"/>
              </a:rPr>
              <a:t>Budapesten?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</a:t>
            </a:r>
            <a:r>
              <a:rPr lang="sk-SK" dirty="0">
                <a:ea typeface="Calibri"/>
                <a:cs typeface="Times New Roman"/>
              </a:rPr>
              <a:t>, ešte nie.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</a:t>
            </a:r>
            <a:r>
              <a:rPr lang="sk-SK" dirty="0">
                <a:ea typeface="Calibri"/>
                <a:cs typeface="Times New Roman"/>
              </a:rPr>
              <a:t>, még soha.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Príslovky</a:t>
            </a:r>
            <a:r>
              <a:rPr lang="hu-HU" sz="2400" dirty="0">
                <a:solidFill>
                  <a:prstClr val="black"/>
                </a:solidFill>
              </a:rPr>
              <a:t> - Határozószók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niekto </a:t>
            </a:r>
            <a:r>
              <a:rPr lang="sk-SK" dirty="0">
                <a:ea typeface="Calibri"/>
                <a:cs typeface="Times New Roman"/>
              </a:rPr>
              <a:t>– nikto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valaki </a:t>
            </a:r>
            <a:r>
              <a:rPr lang="sk-SK" dirty="0">
                <a:ea typeface="Calibri"/>
                <a:cs typeface="Times New Roman"/>
              </a:rPr>
              <a:t>– senki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Poznáte </a:t>
            </a:r>
            <a:r>
              <a:rPr lang="sk-SK" dirty="0">
                <a:ea typeface="Calibri"/>
                <a:cs typeface="Times New Roman"/>
              </a:rPr>
              <a:t>tu niekoho?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Ismer </a:t>
            </a:r>
            <a:r>
              <a:rPr lang="sk-SK" dirty="0">
                <a:ea typeface="Calibri"/>
                <a:cs typeface="Times New Roman"/>
              </a:rPr>
              <a:t>ön itt valakit (valakiket</a:t>
            </a:r>
            <a:r>
              <a:rPr lang="sk-SK" dirty="0" smtClean="0">
                <a:ea typeface="Calibri"/>
                <a:cs typeface="Times New Roman"/>
              </a:rPr>
              <a:t>)?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</a:t>
            </a:r>
            <a:r>
              <a:rPr lang="sk-SK" dirty="0">
                <a:ea typeface="Calibri"/>
                <a:cs typeface="Times New Roman"/>
              </a:rPr>
              <a:t>, nepoznám tu nikoho.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</a:t>
            </a:r>
            <a:r>
              <a:rPr lang="sk-SK" dirty="0">
                <a:ea typeface="Calibri"/>
                <a:cs typeface="Times New Roman"/>
              </a:rPr>
              <a:t>, nem ismerek itt senkit.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372</Words>
  <Application>Microsoft Office PowerPoint</Application>
  <PresentationFormat>Prezentácia na obrazovke (4:3)</PresentationFormat>
  <Paragraphs>224</Paragraphs>
  <Slides>24</Slides>
  <Notes>24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24</vt:i4>
      </vt:variant>
    </vt:vector>
  </HeadingPairs>
  <TitlesOfParts>
    <vt:vector size="25" baseType="lpstr">
      <vt:lpstr>Office-téma</vt:lpstr>
      <vt:lpstr>Prezentácia programu PowerPoint</vt:lpstr>
      <vt:lpstr>vedľajšie vety s „či”- ,mellékmondatok „vajon”, „- e” kérdőszóval</vt:lpstr>
      <vt:lpstr>vedľajšie vety s „či”- mellékmondatok „vajon”, „- e” kérdőszóval</vt:lpstr>
      <vt:lpstr>vedľajšie vety s „či”- mellékmondatok „vajon”, „- e” kérdőszóval</vt:lpstr>
      <vt:lpstr>vedľajšie vety s „či”- mellékmondatok „vajon”, „- e” kérdőszóval</vt:lpstr>
      <vt:lpstr>vedľajšie vety s „či”- mellékmondatok „vajon”, „- e” kérdőszóval</vt:lpstr>
      <vt:lpstr>vedľajšie vety s „či”- mellékmondatok „vajon”, „- e” kérdőszóval</vt:lpstr>
      <vt:lpstr>Príslovky - Határozószók</vt:lpstr>
      <vt:lpstr>Príslovky - Határozószók</vt:lpstr>
      <vt:lpstr>Príslovky - Határozószók</vt:lpstr>
      <vt:lpstr>Príslovky - Határozószók</vt:lpstr>
      <vt:lpstr>Príslovky - Határozószók</vt:lpstr>
      <vt:lpstr>Príslovky - Határozószók</vt:lpstr>
      <vt:lpstr>Príslovky - Határozószók</vt:lpstr>
      <vt:lpstr>Príslovky - Határozószók</vt:lpstr>
      <vt:lpstr>Príslovky - Határozószók</vt:lpstr>
      <vt:lpstr>Príslovky - Határozószók</vt:lpstr>
      <vt:lpstr>Prelož! – Fordítsd le!</vt:lpstr>
      <vt:lpstr>Prelož! – Fordítsd le!</vt:lpstr>
      <vt:lpstr>Utvor vety! – Alkoss mondatokat!</vt:lpstr>
      <vt:lpstr>Utvor vety! – Alkoss mondatokat!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14</cp:revision>
  <cp:lastPrinted>2014-01-31T07:34:50Z</cp:lastPrinted>
  <dcterms:created xsi:type="dcterms:W3CDTF">2013-03-28T07:15:55Z</dcterms:created>
  <dcterms:modified xsi:type="dcterms:W3CDTF">2014-01-31T07:35:44Z</dcterms:modified>
</cp:coreProperties>
</file>