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65938" cy="999807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43" autoAdjust="0"/>
    <p:restoredTop sz="94718" autoAdjust="0"/>
  </p:normalViewPr>
  <p:slideViewPr>
    <p:cSldViewPr>
      <p:cViewPr varScale="1">
        <p:scale>
          <a:sx n="71" d="100"/>
          <a:sy n="71" d="100"/>
        </p:scale>
        <p:origin x="-11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0FBDA87A-353E-47FF-9FE7-E27D009086D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0366503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3450" y="749300"/>
            <a:ext cx="4999038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6594" y="4749086"/>
            <a:ext cx="5492750" cy="4499134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9109" y="9496436"/>
            <a:ext cx="2975240" cy="499904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7557D546-2CC2-4ACB-8E51-9E8DB65FC08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435476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19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20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21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22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24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3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4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5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6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7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8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57D546-2CC2-4ACB-8E51-9E8DB65FC085}" type="slidenum">
              <a:rPr lang="hu-HU" smtClean="0"/>
              <a:t>9</a:t>
            </a:fld>
            <a:endParaRPr lang="hu-HU"/>
          </a:p>
        </p:txBody>
      </p:sp>
      <p:sp>
        <p:nvSpPr>
          <p:cNvPr id="5" name="Zástupný symbol dátumu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AA21F-DF6C-45D2-A782-DEB2C9C23656}" type="datetimeFigureOut">
              <a:rPr lang="hu-HU" smtClean="0"/>
              <a:t>2014.01.31.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86DBB-999C-4B47-9E3F-D5E57531CB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	</a:t>
            </a:r>
            <a:r>
              <a:rPr lang="hu-HU" dirty="0" err="1" smtClean="0"/>
              <a:t>Vitaj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     Üdvözöllek!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1705" y="6021288"/>
            <a:ext cx="598593" cy="690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Príslovky</a:t>
            </a:r>
            <a:r>
              <a:rPr lang="hu-HU" sz="2400" dirty="0">
                <a:solidFill>
                  <a:prstClr val="black"/>
                </a:solidFill>
              </a:rPr>
              <a:t> - Határozószók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ešte </a:t>
            </a:r>
            <a:r>
              <a:rPr lang="sk-SK" dirty="0">
                <a:ea typeface="Calibri"/>
                <a:cs typeface="Times New Roman"/>
              </a:rPr>
              <a:t>– už nie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még </a:t>
            </a:r>
            <a:r>
              <a:rPr lang="sk-SK" dirty="0">
                <a:ea typeface="Calibri"/>
                <a:cs typeface="Times New Roman"/>
              </a:rPr>
              <a:t>– már </a:t>
            </a:r>
            <a:r>
              <a:rPr lang="sk-SK" dirty="0" smtClean="0">
                <a:ea typeface="Calibri"/>
                <a:cs typeface="Times New Roman"/>
              </a:rPr>
              <a:t>nem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Zostanete </a:t>
            </a:r>
            <a:r>
              <a:rPr lang="sk-SK" dirty="0">
                <a:ea typeface="Calibri"/>
                <a:cs typeface="Times New Roman"/>
              </a:rPr>
              <a:t>tu ešte dlho?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Sokáig </a:t>
            </a:r>
            <a:r>
              <a:rPr lang="sk-SK" dirty="0">
                <a:ea typeface="Calibri"/>
                <a:cs typeface="Times New Roman"/>
              </a:rPr>
              <a:t>marad még itt?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Nie</a:t>
            </a:r>
            <a:r>
              <a:rPr lang="sk-SK" dirty="0">
                <a:ea typeface="Calibri"/>
                <a:cs typeface="Times New Roman"/>
              </a:rPr>
              <a:t>, nezostanem tu už dlho.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</a:t>
            </a:r>
            <a:r>
              <a:rPr lang="sk-SK" dirty="0">
                <a:ea typeface="Calibri"/>
                <a:cs typeface="Times New Roman"/>
              </a:rPr>
              <a:t>, már nem sokáig maradok itt.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821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Príslovky</a:t>
            </a:r>
            <a:r>
              <a:rPr lang="hu-HU" sz="2400" dirty="0">
                <a:solidFill>
                  <a:prstClr val="black"/>
                </a:solidFill>
              </a:rPr>
              <a:t> - Határozószók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ešte niečo – už nič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még </a:t>
            </a:r>
            <a:r>
              <a:rPr lang="sk-SK" dirty="0">
                <a:ea typeface="Calibri"/>
                <a:cs typeface="Times New Roman"/>
              </a:rPr>
              <a:t>valami – semmi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Chcete </a:t>
            </a:r>
            <a:r>
              <a:rPr lang="sk-SK" dirty="0">
                <a:ea typeface="Calibri"/>
                <a:cs typeface="Times New Roman"/>
              </a:rPr>
              <a:t>ešte niečo piť?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Szeretne </a:t>
            </a:r>
            <a:r>
              <a:rPr lang="sk-SK" dirty="0">
                <a:ea typeface="Calibri"/>
                <a:cs typeface="Times New Roman"/>
              </a:rPr>
              <a:t>még valamit inni?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Nie</a:t>
            </a:r>
            <a:r>
              <a:rPr lang="sk-SK" dirty="0">
                <a:ea typeface="Calibri"/>
                <a:cs typeface="Times New Roman"/>
              </a:rPr>
              <a:t>, neprosím si už nič.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</a:t>
            </a:r>
            <a:r>
              <a:rPr lang="sk-SK" dirty="0">
                <a:ea typeface="Calibri"/>
                <a:cs typeface="Times New Roman"/>
              </a:rPr>
              <a:t>, már nem kérek semmit.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Príslovky</a:t>
            </a:r>
            <a:r>
              <a:rPr lang="hu-HU" sz="2400" dirty="0">
                <a:solidFill>
                  <a:prstClr val="black"/>
                </a:solidFill>
              </a:rPr>
              <a:t> - Határozószók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už niečo – ešte nič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már </a:t>
            </a:r>
            <a:r>
              <a:rPr lang="sk-SK" dirty="0">
                <a:ea typeface="Calibri"/>
                <a:cs typeface="Times New Roman"/>
              </a:rPr>
              <a:t>valamit – még </a:t>
            </a:r>
            <a:r>
              <a:rPr lang="sk-SK" dirty="0" smtClean="0">
                <a:ea typeface="Calibri"/>
                <a:cs typeface="Times New Roman"/>
              </a:rPr>
              <a:t>semmit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Jedli </a:t>
            </a:r>
            <a:r>
              <a:rPr lang="sk-SK" dirty="0">
                <a:ea typeface="Calibri"/>
                <a:cs typeface="Times New Roman"/>
              </a:rPr>
              <a:t>ste už niečo?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Evett </a:t>
            </a:r>
            <a:r>
              <a:rPr lang="sk-SK" dirty="0">
                <a:ea typeface="Calibri"/>
                <a:cs typeface="Times New Roman"/>
              </a:rPr>
              <a:t>már valamit?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Nie</a:t>
            </a:r>
            <a:r>
              <a:rPr lang="sk-SK" dirty="0">
                <a:ea typeface="Calibri"/>
                <a:cs typeface="Times New Roman"/>
              </a:rPr>
              <a:t>, ešte som nejedol nič.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</a:t>
            </a:r>
            <a:r>
              <a:rPr lang="sk-SK" dirty="0">
                <a:ea typeface="Calibri"/>
                <a:cs typeface="Times New Roman"/>
              </a:rPr>
              <a:t>, még nem ettem semmit.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Príslovky</a:t>
            </a:r>
            <a:r>
              <a:rPr lang="hu-HU" sz="2400" dirty="0">
                <a:solidFill>
                  <a:prstClr val="black"/>
                </a:solidFill>
              </a:rPr>
              <a:t> - Határozószók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ešte niekto – už nikto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még </a:t>
            </a:r>
            <a:r>
              <a:rPr lang="sk-SK" dirty="0">
                <a:ea typeface="Calibri"/>
                <a:cs typeface="Times New Roman"/>
              </a:rPr>
              <a:t>valaki – már senki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Chce </a:t>
            </a:r>
            <a:r>
              <a:rPr lang="sk-SK" dirty="0">
                <a:ea typeface="Calibri"/>
                <a:cs typeface="Times New Roman"/>
              </a:rPr>
              <a:t>ešte niekto kávu?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Szeretne </a:t>
            </a:r>
            <a:r>
              <a:rPr lang="sk-SK" dirty="0">
                <a:ea typeface="Calibri"/>
                <a:cs typeface="Times New Roman"/>
              </a:rPr>
              <a:t>még valaki kávét?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Nie</a:t>
            </a:r>
            <a:r>
              <a:rPr lang="sk-SK" dirty="0">
                <a:ea typeface="Calibri"/>
                <a:cs typeface="Times New Roman"/>
              </a:rPr>
              <a:t>, už nikto.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</a:t>
            </a:r>
            <a:r>
              <a:rPr lang="sk-SK" dirty="0">
                <a:ea typeface="Calibri"/>
                <a:cs typeface="Times New Roman"/>
              </a:rPr>
              <a:t>, már senki.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99808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Príslovky</a:t>
            </a:r>
            <a:r>
              <a:rPr lang="hu-HU" sz="2400" dirty="0">
                <a:solidFill>
                  <a:prstClr val="black"/>
                </a:solidFill>
              </a:rPr>
              <a:t> - Határozószók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už raz – ešte nie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már egyszer – még soha 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Videl si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už raz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ten film? 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Láttad már egyszer azt a filmet?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Nie, ešte nie.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Nem, még soha.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Príslovky</a:t>
            </a:r>
            <a:r>
              <a:rPr lang="hu-HU" sz="2400" dirty="0">
                <a:solidFill>
                  <a:prstClr val="black"/>
                </a:solidFill>
              </a:rPr>
              <a:t> - Határozószók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niekto – nikto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valaki – senki 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Videli ste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tu niekoho?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Láttak önök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itt valakit (valakiket)?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Nie,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nevideli sme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tu nikoho.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Nem, nem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láttunk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itt senkit.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Príslovky</a:t>
            </a:r>
            <a:r>
              <a:rPr lang="hu-HU" sz="2400" dirty="0">
                <a:solidFill>
                  <a:prstClr val="black"/>
                </a:solidFill>
              </a:rPr>
              <a:t> - Határozószók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ešte niečo – už nič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még valami – semmi 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Donesiem vám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ešte niečo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jesť?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Hozzak még nektek valamit enni? 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Nie,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nechceme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už nič.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Nem, már nem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akarunk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semmit. 	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Príslovky</a:t>
            </a:r>
            <a:r>
              <a:rPr lang="hu-HU" sz="2400" dirty="0">
                <a:solidFill>
                  <a:prstClr val="black"/>
                </a:solidFill>
              </a:rPr>
              <a:t> - Határozószók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ešte niekto – už nikto 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még valaki – már senki 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Má ešte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niekto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otázku?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Van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még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valakinek kérdése? 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Nie, už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nikto nemá.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	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Nem, már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senkinek nincs.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Prelož</a:t>
            </a:r>
            <a:r>
              <a:rPr lang="hu-HU" sz="2400" dirty="0" smtClean="0"/>
              <a:t>! – Fordítsd le!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Pochybujem o tom, či ma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máš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skutočne rád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  <a:endParaRPr lang="hu-HU" dirty="0"/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.....................................................................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Neviem, či mi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zavoláte.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Pochybujem o tom, či mi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napíšeš. 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.................................................... .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Prelož</a:t>
            </a:r>
            <a:r>
              <a:rPr lang="hu-HU" sz="2400" dirty="0">
                <a:solidFill>
                  <a:prstClr val="black"/>
                </a:solidFill>
              </a:rPr>
              <a:t>! – Fordítsd le!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Či len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hovoríš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pravdu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?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.................................? 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Nie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, už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nikto nechce čaj.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sk-SK" sz="1900" dirty="0" smtClean="0">
                <a:solidFill>
                  <a:prstClr val="black"/>
                </a:solidFill>
                <a:ea typeface="Calibri"/>
                <a:cs typeface="Times New Roman"/>
              </a:rPr>
              <a:t>Nie</a:t>
            </a:r>
            <a:r>
              <a:rPr lang="sk-SK" sz="1900" dirty="0">
                <a:solidFill>
                  <a:prstClr val="black"/>
                </a:solidFill>
                <a:ea typeface="Calibri"/>
                <a:cs typeface="Times New Roman"/>
              </a:rPr>
              <a:t>, nevideli sme tu nikoho. </a:t>
            </a:r>
            <a:endParaRPr lang="sk-SK" sz="19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19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............................................. .</a:t>
            </a:r>
            <a:endParaRPr lang="sk-SK" sz="19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/>
              <a:t>v</a:t>
            </a:r>
            <a:r>
              <a:rPr lang="hu-HU" sz="2400" dirty="0" err="1" smtClean="0"/>
              <a:t>edľajšie</a:t>
            </a:r>
            <a:r>
              <a:rPr lang="hu-HU" sz="2400" dirty="0" smtClean="0"/>
              <a:t> </a:t>
            </a:r>
            <a:r>
              <a:rPr lang="hu-HU" sz="2400" dirty="0" err="1"/>
              <a:t>vety</a:t>
            </a:r>
            <a:r>
              <a:rPr lang="hu-HU" sz="2400" dirty="0"/>
              <a:t> s </a:t>
            </a:r>
            <a:r>
              <a:rPr lang="hu-HU" sz="2400" dirty="0" smtClean="0"/>
              <a:t>„</a:t>
            </a:r>
            <a:r>
              <a:rPr lang="hu-HU" sz="2400" dirty="0" err="1" smtClean="0"/>
              <a:t>či</a:t>
            </a:r>
            <a:r>
              <a:rPr lang="hu-HU" sz="2400" dirty="0" smtClean="0"/>
              <a:t>”- ,mellékmondatok „vajon”, „- e</a:t>
            </a:r>
            <a:r>
              <a:rPr lang="hu-HU" sz="2400" dirty="0"/>
              <a:t>” kérdőszóval</a:t>
            </a:r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Neviem, či ma ľúbi.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tudom, vajon szeret-e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Neviem</a:t>
            </a:r>
            <a:r>
              <a:rPr lang="sk-SK" dirty="0">
                <a:ea typeface="Calibri"/>
                <a:cs typeface="Times New Roman"/>
              </a:rPr>
              <a:t>, či sa vráti.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tudom, vajon visszajön-e.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Neviem</a:t>
            </a:r>
            <a:r>
              <a:rPr lang="sk-SK" dirty="0">
                <a:ea typeface="Calibri"/>
                <a:cs typeface="Times New Roman"/>
              </a:rPr>
              <a:t>, či mi zavolá.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 </a:t>
            </a:r>
            <a:r>
              <a:rPr lang="sk-SK" dirty="0">
                <a:ea typeface="Calibri"/>
                <a:cs typeface="Times New Roman"/>
              </a:rPr>
              <a:t>tudom, vajon felhív-e.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92468" y="6010638"/>
            <a:ext cx="607830" cy="700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Utvor</a:t>
            </a:r>
            <a:r>
              <a:rPr lang="hu-HU" sz="2400" dirty="0" smtClean="0"/>
              <a:t> </a:t>
            </a:r>
            <a:r>
              <a:rPr lang="hu-HU" sz="2400" dirty="0" err="1" smtClean="0"/>
              <a:t>vety</a:t>
            </a:r>
            <a:r>
              <a:rPr lang="hu-HU" sz="2400" dirty="0" smtClean="0"/>
              <a:t>! – </a:t>
            </a:r>
            <a:r>
              <a:rPr lang="hu-HU" sz="2400" dirty="0"/>
              <a:t>A</a:t>
            </a:r>
            <a:r>
              <a:rPr lang="hu-HU" sz="2400" dirty="0" smtClean="0"/>
              <a:t>lkoss mondatokat!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ešte – už nie 	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/  még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– már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nem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 .	................................................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 .	................................................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niekto – nikto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/  valaki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–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senki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 .	.................................................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 .	.................................................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Utvor</a:t>
            </a:r>
            <a:r>
              <a:rPr lang="hu-HU" sz="2400" dirty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! – Alkoss mondatokat!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 už raz – ešte nie / már egyszer – még soha </a:t>
            </a:r>
            <a:endParaRPr lang="hu-HU" sz="2000" dirty="0"/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u-HU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 .	..................................................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hu-HU" sz="2000" dirty="0" smtClean="0">
                <a:solidFill>
                  <a:prstClr val="black"/>
                </a:solidFill>
                <a:ea typeface="Calibri"/>
                <a:cs typeface="Times New Roman"/>
              </a:rPr>
              <a:t>………………………………………… .	………………………………………………..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hu-HU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už niečo – ešte nič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 / már </a:t>
            </a:r>
            <a:r>
              <a:rPr lang="sk-SK" sz="2000" dirty="0">
                <a:solidFill>
                  <a:prstClr val="black"/>
                </a:solidFill>
                <a:ea typeface="Calibri"/>
                <a:cs typeface="Times New Roman"/>
              </a:rPr>
              <a:t>valamit – még </a:t>
            </a: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semmit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 .	................................................... 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sk-SK" sz="2000" dirty="0" smtClean="0">
                <a:solidFill>
                  <a:prstClr val="black"/>
                </a:solidFill>
                <a:ea typeface="Calibri"/>
                <a:cs typeface="Times New Roman"/>
              </a:rPr>
              <a:t>........................................... .	................................................... .</a:t>
            </a:r>
            <a:endParaRPr lang="sk-SK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endParaRPr lang="sk-SK" sz="17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074050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	</a:t>
            </a:r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	</a:t>
            </a:r>
            <a:r>
              <a:rPr lang="hu-HU" sz="2800" dirty="0" err="1" smtClean="0"/>
              <a:t>Situačné</a:t>
            </a:r>
            <a:r>
              <a:rPr lang="hu-HU" sz="2800" dirty="0" smtClean="0"/>
              <a:t> </a:t>
            </a:r>
            <a:r>
              <a:rPr lang="hu-HU" sz="2800" dirty="0" err="1" smtClean="0"/>
              <a:t>hry</a:t>
            </a:r>
            <a:endParaRPr lang="hu-HU" sz="2800" dirty="0" smtClean="0"/>
          </a:p>
          <a:p>
            <a:endParaRPr lang="hu-HU" sz="2800" dirty="0"/>
          </a:p>
          <a:p>
            <a:pPr marL="0" indent="0">
              <a:buNone/>
            </a:pPr>
            <a:r>
              <a:rPr lang="hu-HU" sz="2800" dirty="0" smtClean="0"/>
              <a:t>		      Helyzetgyakorlatok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/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			</a:t>
            </a:r>
            <a:r>
              <a:rPr lang="hu-HU" dirty="0" err="1" smtClean="0"/>
              <a:t>Konverzácia</a:t>
            </a:r>
            <a:endParaRPr lang="hu-HU" dirty="0" smtClean="0"/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	Beszélgetés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	</a:t>
            </a:r>
            <a:r>
              <a:rPr lang="hu-HU" dirty="0" smtClean="0"/>
              <a:t>	</a:t>
            </a:r>
            <a:r>
              <a:rPr lang="hu-HU" dirty="0" err="1" smtClean="0"/>
              <a:t>Ďakujem</a:t>
            </a:r>
            <a:r>
              <a:rPr lang="hu-HU" dirty="0" smtClean="0"/>
              <a:t> </a:t>
            </a:r>
            <a:r>
              <a:rPr lang="hu-HU" dirty="0" err="1" smtClean="0"/>
              <a:t>za</a:t>
            </a:r>
            <a:r>
              <a:rPr lang="hu-HU" dirty="0" smtClean="0"/>
              <a:t> </a:t>
            </a:r>
            <a:r>
              <a:rPr lang="hu-HU" dirty="0" err="1" smtClean="0"/>
              <a:t>pozornosť</a:t>
            </a:r>
            <a:r>
              <a:rPr lang="hu-HU" dirty="0" smtClean="0"/>
              <a:t>!</a:t>
            </a:r>
          </a:p>
          <a:p>
            <a:endParaRPr lang="hu-HU" dirty="0"/>
          </a:p>
          <a:p>
            <a:pPr marL="0" indent="0">
              <a:buNone/>
            </a:pPr>
            <a:r>
              <a:rPr lang="hu-HU" dirty="0" smtClean="0"/>
              <a:t>		Köszönöm a figyelmet!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sz="1400" dirty="0" smtClean="0"/>
              <a:t>							</a:t>
            </a:r>
            <a:r>
              <a:rPr lang="hu-HU" sz="1400" dirty="0" err="1" smtClean="0"/>
              <a:t>zdroj</a:t>
            </a:r>
            <a:r>
              <a:rPr lang="hu-HU" sz="1400" dirty="0" smtClean="0"/>
              <a:t> – forrás: internet</a:t>
            </a:r>
            <a:endParaRPr lang="hu-HU" sz="1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v</a:t>
            </a:r>
            <a:r>
              <a:rPr lang="hu-HU" sz="2400" dirty="0" err="1" smtClean="0">
                <a:solidFill>
                  <a:prstClr val="black"/>
                </a:solidFill>
              </a:rPr>
              <a:t>edľajšie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 s „</a:t>
            </a:r>
            <a:r>
              <a:rPr lang="hu-HU" sz="2400" dirty="0" err="1">
                <a:solidFill>
                  <a:prstClr val="black"/>
                </a:solidFill>
              </a:rPr>
              <a:t>či</a:t>
            </a:r>
            <a:r>
              <a:rPr lang="hu-HU" sz="2400" dirty="0">
                <a:solidFill>
                  <a:prstClr val="black"/>
                </a:solidFill>
              </a:rPr>
              <a:t>”- </a:t>
            </a:r>
            <a:r>
              <a:rPr lang="hu-HU" sz="2400" dirty="0" smtClean="0">
                <a:solidFill>
                  <a:prstClr val="black"/>
                </a:solidFill>
              </a:rPr>
              <a:t>mellékmondatok </a:t>
            </a:r>
            <a:r>
              <a:rPr lang="hu-HU" sz="2400" dirty="0">
                <a:solidFill>
                  <a:prstClr val="black"/>
                </a:solidFill>
              </a:rPr>
              <a:t>„vajon”, „- e” kérdőszóval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Či </a:t>
            </a:r>
            <a:r>
              <a:rPr lang="sk-SK" dirty="0">
                <a:ea typeface="Calibri"/>
                <a:cs typeface="Times New Roman"/>
              </a:rPr>
              <a:t>ma vôbec ľúbi?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Vajon </a:t>
            </a:r>
            <a:r>
              <a:rPr lang="sk-SK" dirty="0">
                <a:ea typeface="Calibri"/>
                <a:cs typeface="Times New Roman"/>
              </a:rPr>
              <a:t>szeret-e engem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Či </a:t>
            </a:r>
            <a:r>
              <a:rPr lang="sk-SK" dirty="0">
                <a:ea typeface="Calibri"/>
                <a:cs typeface="Times New Roman"/>
              </a:rPr>
              <a:t>sa vôbec vráti?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Vajon </a:t>
            </a:r>
            <a:r>
              <a:rPr lang="sk-SK" dirty="0">
                <a:ea typeface="Calibri"/>
                <a:cs typeface="Times New Roman"/>
              </a:rPr>
              <a:t>visszajön-e?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Či </a:t>
            </a:r>
            <a:r>
              <a:rPr lang="sk-SK" dirty="0">
                <a:ea typeface="Calibri"/>
                <a:cs typeface="Times New Roman"/>
              </a:rPr>
              <a:t>mi vôbec zavolá?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Vajon </a:t>
            </a:r>
            <a:r>
              <a:rPr lang="sk-SK" dirty="0">
                <a:ea typeface="Calibri"/>
                <a:cs typeface="Times New Roman"/>
              </a:rPr>
              <a:t>felhív-e engem?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v</a:t>
            </a:r>
            <a:r>
              <a:rPr lang="hu-HU" sz="2400" dirty="0" err="1" smtClean="0">
                <a:solidFill>
                  <a:prstClr val="black"/>
                </a:solidFill>
              </a:rPr>
              <a:t>edľajšie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 s „</a:t>
            </a:r>
            <a:r>
              <a:rPr lang="hu-HU" sz="2400" dirty="0" err="1">
                <a:solidFill>
                  <a:prstClr val="black"/>
                </a:solidFill>
              </a:rPr>
              <a:t>či</a:t>
            </a:r>
            <a:r>
              <a:rPr lang="hu-HU" sz="2400" dirty="0">
                <a:solidFill>
                  <a:prstClr val="black"/>
                </a:solidFill>
              </a:rPr>
              <a:t>”- </a:t>
            </a:r>
            <a:r>
              <a:rPr lang="hu-HU" sz="2400" dirty="0" smtClean="0">
                <a:solidFill>
                  <a:prstClr val="black"/>
                </a:solidFill>
              </a:rPr>
              <a:t>mellékmondatok </a:t>
            </a:r>
            <a:r>
              <a:rPr lang="hu-HU" sz="2400" dirty="0">
                <a:solidFill>
                  <a:prstClr val="black"/>
                </a:solidFill>
              </a:rPr>
              <a:t>„vajon”, „- e” kérdőszóval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Pýtam sa, či na mňa myslí.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Azon </a:t>
            </a:r>
            <a:r>
              <a:rPr lang="sk-SK" dirty="0">
                <a:ea typeface="Calibri"/>
                <a:cs typeface="Times New Roman"/>
              </a:rPr>
              <a:t>tűnődöm, vajon gondol-e rám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Pýtam </a:t>
            </a:r>
            <a:r>
              <a:rPr lang="sk-SK" dirty="0">
                <a:ea typeface="Calibri"/>
                <a:cs typeface="Times New Roman"/>
              </a:rPr>
              <a:t>sa, či má nejakú druhú.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Azon </a:t>
            </a:r>
            <a:r>
              <a:rPr lang="sk-SK" dirty="0">
                <a:ea typeface="Calibri"/>
                <a:cs typeface="Times New Roman"/>
              </a:rPr>
              <a:t>tűnődöm, vajon van-e valakije?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Pýtam </a:t>
            </a:r>
            <a:r>
              <a:rPr lang="sk-SK" dirty="0">
                <a:ea typeface="Calibri"/>
                <a:cs typeface="Times New Roman"/>
              </a:rPr>
              <a:t>sa, či klame.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Azon </a:t>
            </a:r>
            <a:r>
              <a:rPr lang="sk-SK" dirty="0">
                <a:ea typeface="Calibri"/>
                <a:cs typeface="Times New Roman"/>
              </a:rPr>
              <a:t>tűnődöm, vajon hazudik-e?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v</a:t>
            </a:r>
            <a:r>
              <a:rPr lang="hu-HU" sz="2400" dirty="0" err="1" smtClean="0">
                <a:solidFill>
                  <a:prstClr val="black"/>
                </a:solidFill>
              </a:rPr>
              <a:t>edľajšie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 s „</a:t>
            </a:r>
            <a:r>
              <a:rPr lang="hu-HU" sz="2400" dirty="0" err="1">
                <a:solidFill>
                  <a:prstClr val="black"/>
                </a:solidFill>
              </a:rPr>
              <a:t>či</a:t>
            </a:r>
            <a:r>
              <a:rPr lang="hu-HU" sz="2400" dirty="0">
                <a:solidFill>
                  <a:prstClr val="black"/>
                </a:solidFill>
              </a:rPr>
              <a:t>”- </a:t>
            </a:r>
            <a:r>
              <a:rPr lang="hu-HU" sz="2400" dirty="0" smtClean="0">
                <a:solidFill>
                  <a:prstClr val="black"/>
                </a:solidFill>
              </a:rPr>
              <a:t>mellékmondatok </a:t>
            </a:r>
            <a:r>
              <a:rPr lang="hu-HU" sz="2400" dirty="0">
                <a:solidFill>
                  <a:prstClr val="black"/>
                </a:solidFill>
              </a:rPr>
              <a:t>„vajon”, „- e” kérdőszóval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Či </a:t>
            </a:r>
            <a:r>
              <a:rPr lang="sk-SK" dirty="0">
                <a:ea typeface="Calibri"/>
                <a:cs typeface="Times New Roman"/>
              </a:rPr>
              <a:t>len na mňa myslí?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Vajon </a:t>
            </a:r>
            <a:r>
              <a:rPr lang="sk-SK" dirty="0">
                <a:ea typeface="Calibri"/>
                <a:cs typeface="Times New Roman"/>
              </a:rPr>
              <a:t>gondol-e rám?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Či </a:t>
            </a:r>
            <a:r>
              <a:rPr lang="sk-SK" dirty="0">
                <a:ea typeface="Calibri"/>
                <a:cs typeface="Times New Roman"/>
              </a:rPr>
              <a:t>len nemá nejakú druhú?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Vajon </a:t>
            </a:r>
            <a:r>
              <a:rPr lang="sk-SK" dirty="0">
                <a:ea typeface="Calibri"/>
                <a:cs typeface="Times New Roman"/>
              </a:rPr>
              <a:t>van-e valakije?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>
                <a:ea typeface="Calibri"/>
                <a:cs typeface="Times New Roman"/>
              </a:rPr>
              <a:t>	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Či len hovorí pravdu?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Vajon </a:t>
            </a:r>
            <a:r>
              <a:rPr lang="sk-SK" dirty="0">
                <a:ea typeface="Calibri"/>
                <a:cs typeface="Times New Roman"/>
              </a:rPr>
              <a:t>az igazságot mondja-e?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v</a:t>
            </a:r>
            <a:r>
              <a:rPr lang="hu-HU" sz="2400" dirty="0" err="1" smtClean="0">
                <a:solidFill>
                  <a:prstClr val="black"/>
                </a:solidFill>
              </a:rPr>
              <a:t>edľajšie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 s „</a:t>
            </a:r>
            <a:r>
              <a:rPr lang="hu-HU" sz="2400" dirty="0" err="1">
                <a:solidFill>
                  <a:prstClr val="black"/>
                </a:solidFill>
              </a:rPr>
              <a:t>či</a:t>
            </a:r>
            <a:r>
              <a:rPr lang="hu-HU" sz="2400" dirty="0">
                <a:solidFill>
                  <a:prstClr val="black"/>
                </a:solidFill>
              </a:rPr>
              <a:t>”- </a:t>
            </a:r>
            <a:r>
              <a:rPr lang="hu-HU" sz="2400" dirty="0" smtClean="0">
                <a:solidFill>
                  <a:prstClr val="black"/>
                </a:solidFill>
              </a:rPr>
              <a:t>mellékmondatok </a:t>
            </a:r>
            <a:r>
              <a:rPr lang="hu-HU" sz="2400" dirty="0">
                <a:solidFill>
                  <a:prstClr val="black"/>
                </a:solidFill>
              </a:rPr>
              <a:t>„vajon”, „- e” kérdőszóval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Pochybujem </a:t>
            </a:r>
            <a:r>
              <a:rPr lang="sk-SK" dirty="0">
                <a:ea typeface="Calibri"/>
                <a:cs typeface="Times New Roman"/>
              </a:rPr>
              <a:t>o tom, či ma má skutočne </a:t>
            </a:r>
            <a:r>
              <a:rPr lang="sk-SK" dirty="0" smtClean="0">
                <a:ea typeface="Calibri"/>
                <a:cs typeface="Times New Roman"/>
              </a:rPr>
              <a:t>rád.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Kételkedem</a:t>
            </a:r>
            <a:r>
              <a:rPr lang="sk-SK" dirty="0">
                <a:ea typeface="Calibri"/>
                <a:cs typeface="Times New Roman"/>
              </a:rPr>
              <a:t>, vajon valóban kedvel-e engem.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Pochybujem </a:t>
            </a:r>
            <a:r>
              <a:rPr lang="sk-SK" dirty="0">
                <a:ea typeface="Calibri"/>
                <a:cs typeface="Times New Roman"/>
              </a:rPr>
              <a:t>o tom, či mi napíše.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Kételkedem</a:t>
            </a:r>
            <a:r>
              <a:rPr lang="sk-SK" dirty="0">
                <a:ea typeface="Calibri"/>
                <a:cs typeface="Times New Roman"/>
              </a:rPr>
              <a:t>, vajon ír-e nekem</a:t>
            </a:r>
            <a:r>
              <a:rPr lang="sk-SK" dirty="0" smtClean="0">
                <a:ea typeface="Calibri"/>
                <a:cs typeface="Times New Roman"/>
              </a:rPr>
              <a:t>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Pochybujem </a:t>
            </a:r>
            <a:r>
              <a:rPr lang="sk-SK" dirty="0">
                <a:ea typeface="Calibri"/>
                <a:cs typeface="Times New Roman"/>
              </a:rPr>
              <a:t>o tom, či sa so mnou </a:t>
            </a:r>
            <a:r>
              <a:rPr lang="sk-SK" dirty="0" smtClean="0">
                <a:ea typeface="Calibri"/>
                <a:cs typeface="Times New Roman"/>
              </a:rPr>
              <a:t>ožení.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Kételkedem</a:t>
            </a:r>
            <a:r>
              <a:rPr lang="sk-SK" dirty="0">
                <a:ea typeface="Calibri"/>
                <a:cs typeface="Times New Roman"/>
              </a:rPr>
              <a:t>, vajon elvesz-e feleségül.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947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v</a:t>
            </a:r>
            <a:r>
              <a:rPr lang="hu-HU" sz="2400" dirty="0" err="1" smtClean="0">
                <a:solidFill>
                  <a:prstClr val="black"/>
                </a:solidFill>
              </a:rPr>
              <a:t>edľajšie</a:t>
            </a:r>
            <a:r>
              <a:rPr lang="hu-HU" sz="2400" dirty="0" smtClean="0">
                <a:solidFill>
                  <a:prstClr val="black"/>
                </a:solidFill>
              </a:rPr>
              <a:t> </a:t>
            </a:r>
            <a:r>
              <a:rPr lang="hu-HU" sz="2400" dirty="0" err="1">
                <a:solidFill>
                  <a:prstClr val="black"/>
                </a:solidFill>
              </a:rPr>
              <a:t>vety</a:t>
            </a:r>
            <a:r>
              <a:rPr lang="hu-HU" sz="2400" dirty="0">
                <a:solidFill>
                  <a:prstClr val="black"/>
                </a:solidFill>
              </a:rPr>
              <a:t> s „</a:t>
            </a:r>
            <a:r>
              <a:rPr lang="hu-HU" sz="2400" dirty="0" err="1">
                <a:solidFill>
                  <a:prstClr val="black"/>
                </a:solidFill>
              </a:rPr>
              <a:t>či</a:t>
            </a:r>
            <a:r>
              <a:rPr lang="hu-HU" sz="2400" dirty="0">
                <a:solidFill>
                  <a:prstClr val="black"/>
                </a:solidFill>
              </a:rPr>
              <a:t>”- </a:t>
            </a:r>
            <a:r>
              <a:rPr lang="hu-HU" sz="2400" dirty="0" smtClean="0">
                <a:solidFill>
                  <a:prstClr val="black"/>
                </a:solidFill>
              </a:rPr>
              <a:t>mellékmondatok </a:t>
            </a:r>
            <a:r>
              <a:rPr lang="hu-HU" sz="2400" dirty="0">
                <a:solidFill>
                  <a:prstClr val="black"/>
                </a:solidFill>
              </a:rPr>
              <a:t>„vajon”, „- e” kérdőszóval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Či </a:t>
            </a:r>
            <a:r>
              <a:rPr lang="sk-SK" dirty="0">
                <a:ea typeface="Calibri"/>
                <a:cs typeface="Times New Roman"/>
              </a:rPr>
              <a:t>ma má len naozaj rád?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Vajon </a:t>
            </a:r>
            <a:r>
              <a:rPr lang="sk-SK" dirty="0">
                <a:ea typeface="Calibri"/>
                <a:cs typeface="Times New Roman"/>
              </a:rPr>
              <a:t>tényleg kedvel-e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Či </a:t>
            </a:r>
            <a:r>
              <a:rPr lang="sk-SK" dirty="0">
                <a:ea typeface="Calibri"/>
                <a:cs typeface="Times New Roman"/>
              </a:rPr>
              <a:t>mi len napíše?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Vajon </a:t>
            </a:r>
            <a:r>
              <a:rPr lang="sk-SK" dirty="0">
                <a:ea typeface="Calibri"/>
                <a:cs typeface="Times New Roman"/>
              </a:rPr>
              <a:t>ír-e nekem</a:t>
            </a:r>
            <a:r>
              <a:rPr lang="sk-SK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Či </a:t>
            </a:r>
            <a:r>
              <a:rPr lang="sk-SK" dirty="0">
                <a:ea typeface="Calibri"/>
                <a:cs typeface="Times New Roman"/>
              </a:rPr>
              <a:t>sa len so mnou ožení?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Vajon </a:t>
            </a:r>
            <a:r>
              <a:rPr lang="sk-SK" dirty="0">
                <a:ea typeface="Calibri"/>
                <a:cs typeface="Times New Roman"/>
              </a:rPr>
              <a:t>elvesz-e feleségül?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Príslovky</a:t>
            </a:r>
            <a:r>
              <a:rPr lang="hu-HU" sz="2400" dirty="0" smtClean="0"/>
              <a:t> - Határozószók</a:t>
            </a:r>
            <a:endParaRPr lang="hu-HU" sz="2400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>
                <a:ea typeface="Calibri"/>
                <a:cs typeface="Times New Roman"/>
              </a:rPr>
              <a:t>už raz – ešte nie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már </a:t>
            </a:r>
            <a:r>
              <a:rPr lang="sk-SK" dirty="0">
                <a:ea typeface="Calibri"/>
                <a:cs typeface="Times New Roman"/>
              </a:rPr>
              <a:t>egyszer – még soha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Boli </a:t>
            </a:r>
            <a:r>
              <a:rPr lang="sk-SK" dirty="0">
                <a:ea typeface="Calibri"/>
                <a:cs typeface="Times New Roman"/>
              </a:rPr>
              <a:t>ste už raz v </a:t>
            </a:r>
            <a:r>
              <a:rPr lang="sk-SK" dirty="0" smtClean="0">
                <a:ea typeface="Calibri"/>
                <a:cs typeface="Times New Roman"/>
              </a:rPr>
              <a:t>Budapešti?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Volt </a:t>
            </a:r>
            <a:r>
              <a:rPr lang="sk-SK" dirty="0">
                <a:ea typeface="Calibri"/>
                <a:cs typeface="Times New Roman"/>
              </a:rPr>
              <a:t>már ön egyszer </a:t>
            </a:r>
            <a:r>
              <a:rPr lang="sk-SK" dirty="0" smtClean="0">
                <a:ea typeface="Calibri"/>
                <a:cs typeface="Times New Roman"/>
              </a:rPr>
              <a:t>Budapesten?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sk-SK" dirty="0" smtClean="0">
                <a:ea typeface="Calibri"/>
                <a:cs typeface="Times New Roman"/>
              </a:rPr>
              <a:t> </a:t>
            </a: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Nie</a:t>
            </a:r>
            <a:r>
              <a:rPr lang="sk-SK" dirty="0">
                <a:ea typeface="Calibri"/>
                <a:cs typeface="Times New Roman"/>
              </a:rPr>
              <a:t>, ešte nie.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</a:t>
            </a:r>
            <a:r>
              <a:rPr lang="sk-SK" dirty="0">
                <a:ea typeface="Calibri"/>
                <a:cs typeface="Times New Roman"/>
              </a:rPr>
              <a:t>, még soha.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71658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ím 14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58204" cy="714380"/>
          </a:xfrm>
        </p:spPr>
        <p:txBody>
          <a:bodyPr>
            <a:normAutofit/>
          </a:bodyPr>
          <a:lstStyle/>
          <a:p>
            <a:r>
              <a:rPr lang="hu-HU" sz="2400" dirty="0" err="1">
                <a:solidFill>
                  <a:prstClr val="black"/>
                </a:solidFill>
              </a:rPr>
              <a:t>Príslovky</a:t>
            </a:r>
            <a:r>
              <a:rPr lang="hu-HU" sz="2400" dirty="0">
                <a:solidFill>
                  <a:prstClr val="black"/>
                </a:solidFill>
              </a:rPr>
              <a:t> - Határozószók</a:t>
            </a:r>
            <a:endParaRPr lang="hu-HU" dirty="0"/>
          </a:p>
        </p:txBody>
      </p:sp>
      <p:sp>
        <p:nvSpPr>
          <p:cNvPr id="16" name="Tartalom helye 15"/>
          <p:cNvSpPr>
            <a:spLocks noGrp="1"/>
          </p:cNvSpPr>
          <p:nvPr>
            <p:ph idx="1"/>
          </p:nvPr>
        </p:nvSpPr>
        <p:spPr>
          <a:xfrm>
            <a:off x="457200" y="1928801"/>
            <a:ext cx="8229600" cy="39290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niekto </a:t>
            </a:r>
            <a:r>
              <a:rPr lang="sk-SK" dirty="0">
                <a:ea typeface="Calibri"/>
                <a:cs typeface="Times New Roman"/>
              </a:rPr>
              <a:t>– nikto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valaki </a:t>
            </a:r>
            <a:r>
              <a:rPr lang="sk-SK" dirty="0">
                <a:ea typeface="Calibri"/>
                <a:cs typeface="Times New Roman"/>
              </a:rPr>
              <a:t>– senki </a:t>
            </a:r>
            <a:endParaRPr lang="sk-SK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Poznáte </a:t>
            </a:r>
            <a:r>
              <a:rPr lang="sk-SK" dirty="0">
                <a:ea typeface="Calibri"/>
                <a:cs typeface="Times New Roman"/>
              </a:rPr>
              <a:t>tu niekoho? 	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Ismer </a:t>
            </a:r>
            <a:r>
              <a:rPr lang="sk-SK" dirty="0">
                <a:ea typeface="Calibri"/>
                <a:cs typeface="Times New Roman"/>
              </a:rPr>
              <a:t>ön itt valakit (valakiket</a:t>
            </a:r>
            <a:r>
              <a:rPr lang="sk-SK" dirty="0" smtClean="0">
                <a:ea typeface="Calibri"/>
                <a:cs typeface="Times New Roman"/>
              </a:rPr>
              <a:t>)?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sk-SK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Nie</a:t>
            </a:r>
            <a:r>
              <a:rPr lang="sk-SK" dirty="0">
                <a:ea typeface="Calibri"/>
                <a:cs typeface="Times New Roman"/>
              </a:rPr>
              <a:t>, nepoznám tu nikoho. </a:t>
            </a:r>
            <a:endParaRPr lang="sk-SK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sk-SK" dirty="0" smtClean="0">
                <a:ea typeface="Calibri"/>
                <a:cs typeface="Times New Roman"/>
              </a:rPr>
              <a:t>Nem</a:t>
            </a:r>
            <a:r>
              <a:rPr lang="sk-SK" dirty="0">
                <a:ea typeface="Calibri"/>
                <a:cs typeface="Times New Roman"/>
              </a:rPr>
              <a:t>, nem ismerek itt senkit. </a:t>
            </a:r>
          </a:p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4463" y="183321"/>
            <a:ext cx="2284397" cy="543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52"/>
            <a:ext cx="3300412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00298" y="223532"/>
            <a:ext cx="2922587" cy="429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5928802"/>
            <a:ext cx="1571636" cy="782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0220" y="6101954"/>
            <a:ext cx="5286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372</Words>
  <Application>Microsoft Office PowerPoint</Application>
  <PresentationFormat>Prezentácia na obrazovke (4:3)</PresentationFormat>
  <Paragraphs>224</Paragraphs>
  <Slides>24</Slides>
  <Notes>24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25" baseType="lpstr">
      <vt:lpstr>Office-téma</vt:lpstr>
      <vt:lpstr>Prezentácia programu PowerPoint</vt:lpstr>
      <vt:lpstr>vedľajšie vety s „či”- ,mellékmondatok „vajon”, „- e” kérdőszóval</vt:lpstr>
      <vt:lpstr>vedľajšie vety s „či”- mellékmondatok „vajon”, „- e” kérdőszóval</vt:lpstr>
      <vt:lpstr>vedľajšie vety s „či”- mellékmondatok „vajon”, „- e” kérdőszóval</vt:lpstr>
      <vt:lpstr>vedľajšie vety s „či”- mellékmondatok „vajon”, „- e” kérdőszóval</vt:lpstr>
      <vt:lpstr>vedľajšie vety s „či”- mellékmondatok „vajon”, „- e” kérdőszóval</vt:lpstr>
      <vt:lpstr>vedľajšie vety s „či”- mellékmondatok „vajon”, „- e” kérdőszóval</vt:lpstr>
      <vt:lpstr>Príslovky - Határozószók</vt:lpstr>
      <vt:lpstr>Príslovky - Határozószók</vt:lpstr>
      <vt:lpstr>Príslovky - Határozószók</vt:lpstr>
      <vt:lpstr>Príslovky - Határozószók</vt:lpstr>
      <vt:lpstr>Príslovky - Határozószók</vt:lpstr>
      <vt:lpstr>Príslovky - Határozószók</vt:lpstr>
      <vt:lpstr>Príslovky - Határozószók</vt:lpstr>
      <vt:lpstr>Príslovky - Határozószók</vt:lpstr>
      <vt:lpstr>Príslovky - Határozószók</vt:lpstr>
      <vt:lpstr>Príslovky - Határozószók</vt:lpstr>
      <vt:lpstr>Prelož! – Fordítsd le!</vt:lpstr>
      <vt:lpstr>Prelož! – Fordítsd le!</vt:lpstr>
      <vt:lpstr>Utvor vety! – Alkoss mondatokat!</vt:lpstr>
      <vt:lpstr>Utvor vety! – Alkoss mondatokat!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Windows User</dc:creator>
  <cp:lastModifiedBy>Lenovo</cp:lastModifiedBy>
  <cp:revision>14</cp:revision>
  <cp:lastPrinted>2014-01-31T07:34:50Z</cp:lastPrinted>
  <dcterms:created xsi:type="dcterms:W3CDTF">2013-03-28T07:15:55Z</dcterms:created>
  <dcterms:modified xsi:type="dcterms:W3CDTF">2014-01-31T07:35:44Z</dcterms:modified>
</cp:coreProperties>
</file>