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Prišiel </a:t>
            </a:r>
            <a:r>
              <a:rPr lang="sk-SK" dirty="0">
                <a:ea typeface="Calibri"/>
                <a:cs typeface="Times New Roman"/>
              </a:rPr>
              <a:t>načas? Nemohol prísť načas.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Pontosan </a:t>
            </a:r>
            <a:r>
              <a:rPr lang="sk-SK" dirty="0">
                <a:ea typeface="Calibri"/>
                <a:cs typeface="Times New Roman"/>
              </a:rPr>
              <a:t>jött? Nem tudott pontosan jönni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Našiel </a:t>
            </a:r>
            <a:r>
              <a:rPr lang="sk-SK" dirty="0">
                <a:ea typeface="Calibri"/>
                <a:cs typeface="Times New Roman"/>
              </a:rPr>
              <a:t>cestu? Nemohol nájsť cestu.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Megtalálta </a:t>
            </a:r>
            <a:r>
              <a:rPr lang="sk-SK" dirty="0">
                <a:ea typeface="Calibri"/>
                <a:cs typeface="Times New Roman"/>
              </a:rPr>
              <a:t>az utat? Nem tudta megtalálni az utat.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Rozumel </a:t>
            </a:r>
            <a:r>
              <a:rPr lang="sk-SK" dirty="0">
                <a:ea typeface="Calibri"/>
                <a:cs typeface="Times New Roman"/>
              </a:rPr>
              <a:t>ti? Nerozumel mi.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Megértett </a:t>
            </a:r>
            <a:r>
              <a:rPr lang="sk-SK" dirty="0">
                <a:ea typeface="Calibri"/>
                <a:cs typeface="Times New Roman"/>
              </a:rPr>
              <a:t>téged? Nem tudott megérteni.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si nemohol prísť načas?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tudtál pontosan jönni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si nemohol nájsť cestu?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tudtad megtalálni az utat?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si mu nemohol rozumieť?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tudtad őt megérteni?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Nemohol som prísť načas, pretože nešiel žiaden </a:t>
            </a:r>
            <a:r>
              <a:rPr lang="sk-SK" dirty="0" smtClean="0">
                <a:ea typeface="Calibri"/>
                <a:cs typeface="Times New Roman"/>
              </a:rPr>
              <a:t>autobus.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tudtam pontosan jönni, mert nem jött busz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Nemohol </a:t>
            </a:r>
            <a:r>
              <a:rPr lang="sk-SK" dirty="0">
                <a:ea typeface="Calibri"/>
                <a:cs typeface="Times New Roman"/>
              </a:rPr>
              <a:t>som nájsť cestu, pretože som nemal mapu </a:t>
            </a:r>
            <a:r>
              <a:rPr lang="sk-SK" dirty="0" smtClean="0">
                <a:ea typeface="Calibri"/>
                <a:cs typeface="Times New Roman"/>
              </a:rPr>
              <a:t>mesta.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tudtam megtalálni az utat, mert nem volt várostérképem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Nerozumel </a:t>
            </a:r>
            <a:r>
              <a:rPr lang="sk-SK" dirty="0">
                <a:ea typeface="Calibri"/>
                <a:cs typeface="Times New Roman"/>
              </a:rPr>
              <a:t>som mu, pretože hudba bola príliš </a:t>
            </a:r>
            <a:r>
              <a:rPr lang="sk-SK" dirty="0" smtClean="0">
                <a:ea typeface="Calibri"/>
                <a:cs typeface="Times New Roman"/>
              </a:rPr>
              <a:t>hlasná.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tudtam megérteni, mert olyan hangos volt a zene.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Musel som ísť taxíkom.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Muszáj </a:t>
            </a:r>
            <a:r>
              <a:rPr lang="sk-SK" dirty="0">
                <a:ea typeface="Calibri"/>
                <a:cs typeface="Times New Roman"/>
              </a:rPr>
              <a:t>volt egy taxit hívnom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Musel </a:t>
            </a:r>
            <a:r>
              <a:rPr lang="sk-SK" dirty="0">
                <a:ea typeface="Calibri"/>
                <a:cs typeface="Times New Roman"/>
              </a:rPr>
              <a:t>som kúpiť mapu mesta.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Muszáj </a:t>
            </a:r>
            <a:r>
              <a:rPr lang="sk-SK" dirty="0">
                <a:ea typeface="Calibri"/>
                <a:cs typeface="Times New Roman"/>
              </a:rPr>
              <a:t>volt egy várostérképet vásárolnom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Musel </a:t>
            </a:r>
            <a:r>
              <a:rPr lang="sk-SK" dirty="0">
                <a:ea typeface="Calibri"/>
                <a:cs typeface="Times New Roman"/>
              </a:rPr>
              <a:t>som vypnúť rádio.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kellett kapcsolnom a rádiót.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err="1">
                <a:solidFill>
                  <a:prstClr val="black"/>
                </a:solidFill>
              </a:rPr>
              <a:t>-Múlt</a:t>
            </a:r>
            <a:r>
              <a:rPr lang="hu-HU" sz="2400" dirty="0">
                <a:solidFill>
                  <a:prstClr val="black"/>
                </a:solidFill>
              </a:rPr>
              <a:t>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telefonovať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telefonálni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Telefonoval </a:t>
            </a:r>
            <a:r>
              <a:rPr lang="sk-SK" dirty="0">
                <a:ea typeface="Calibri"/>
                <a:cs typeface="Times New Roman"/>
              </a:rPr>
              <a:t>som.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Telefonáltam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Celý </a:t>
            </a:r>
            <a:r>
              <a:rPr lang="sk-SK" dirty="0">
                <a:ea typeface="Calibri"/>
                <a:cs typeface="Times New Roman"/>
              </a:rPr>
              <a:t>čas som telefonoval.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egész időben telefonáltam.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err="1">
                <a:solidFill>
                  <a:prstClr val="black"/>
                </a:solidFill>
              </a:rPr>
              <a:t>-Múlt</a:t>
            </a:r>
            <a:r>
              <a:rPr lang="hu-HU" sz="2400" dirty="0">
                <a:solidFill>
                  <a:prstClr val="black"/>
                </a:solidFill>
              </a:rPr>
              <a:t>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pýtať sa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Kérdezni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Opýtal </a:t>
            </a:r>
            <a:r>
              <a:rPr lang="sk-SK" dirty="0">
                <a:ea typeface="Calibri"/>
                <a:cs typeface="Times New Roman"/>
              </a:rPr>
              <a:t>som 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Kérdeztem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Vždy </a:t>
            </a:r>
            <a:r>
              <a:rPr lang="sk-SK" dirty="0">
                <a:ea typeface="Calibri"/>
                <a:cs typeface="Times New Roman"/>
              </a:rPr>
              <a:t>som sa pýtal.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Mindig </a:t>
            </a:r>
            <a:r>
              <a:rPr lang="sk-SK" dirty="0">
                <a:ea typeface="Calibri"/>
                <a:cs typeface="Times New Roman"/>
              </a:rPr>
              <a:t>kérdeztem.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err="1">
                <a:solidFill>
                  <a:prstClr val="black"/>
                </a:solidFill>
              </a:rPr>
              <a:t>-Múlt</a:t>
            </a:r>
            <a:r>
              <a:rPr lang="hu-HU" sz="2400" dirty="0">
                <a:solidFill>
                  <a:prstClr val="black"/>
                </a:solidFill>
              </a:rPr>
              <a:t> 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rozprávať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Mesélni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Rozprával </a:t>
            </a:r>
            <a:r>
              <a:rPr lang="sk-SK" dirty="0">
                <a:ea typeface="Calibri"/>
                <a:cs typeface="Times New Roman"/>
              </a:rPr>
              <a:t>som.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Meséltem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Rozprával </a:t>
            </a:r>
            <a:r>
              <a:rPr lang="sk-SK" dirty="0">
                <a:ea typeface="Calibri"/>
                <a:cs typeface="Times New Roman"/>
              </a:rPr>
              <a:t>som celý príbeh.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egész történetet elmeséltem.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učiť </a:t>
            </a:r>
            <a:r>
              <a:rPr lang="sk-SK" dirty="0">
                <a:ea typeface="Calibri"/>
                <a:cs typeface="Times New Roman"/>
              </a:rPr>
              <a:t>sa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</a:t>
            </a:r>
            <a:r>
              <a:rPr lang="sk-SK" dirty="0" smtClean="0">
                <a:ea typeface="Calibri"/>
                <a:cs typeface="Times New Roman"/>
              </a:rPr>
              <a:t>anulni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Učil </a:t>
            </a:r>
            <a:r>
              <a:rPr lang="sk-SK" dirty="0">
                <a:ea typeface="Calibri"/>
                <a:cs typeface="Times New Roman"/>
              </a:rPr>
              <a:t>som 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Tanultam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Učil </a:t>
            </a:r>
            <a:r>
              <a:rPr lang="sk-SK" dirty="0">
                <a:ea typeface="Calibri"/>
                <a:cs typeface="Times New Roman"/>
              </a:rPr>
              <a:t>som sa celý večer.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Egész </a:t>
            </a:r>
            <a:r>
              <a:rPr lang="sk-SK" dirty="0">
                <a:ea typeface="Calibri"/>
                <a:cs typeface="Times New Roman"/>
              </a:rPr>
              <a:t>este tanultam.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pracovať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d</a:t>
            </a:r>
            <a:r>
              <a:rPr lang="sk-SK" dirty="0" smtClean="0">
                <a:ea typeface="Calibri"/>
                <a:cs typeface="Times New Roman"/>
              </a:rPr>
              <a:t>olgozni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Pracoval </a:t>
            </a:r>
            <a:r>
              <a:rPr lang="sk-SK" dirty="0">
                <a:ea typeface="Calibri"/>
                <a:cs typeface="Times New Roman"/>
              </a:rPr>
              <a:t>som.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Dolgoztam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Pracoval </a:t>
            </a:r>
            <a:r>
              <a:rPr lang="sk-SK" dirty="0">
                <a:ea typeface="Calibri"/>
                <a:cs typeface="Times New Roman"/>
              </a:rPr>
              <a:t>som celý deň.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Egész </a:t>
            </a:r>
            <a:r>
              <a:rPr lang="sk-SK" dirty="0">
                <a:ea typeface="Calibri"/>
                <a:cs typeface="Times New Roman"/>
              </a:rPr>
              <a:t>nap dolgoztam.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jesť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e</a:t>
            </a:r>
            <a:r>
              <a:rPr lang="sk-SK" dirty="0" smtClean="0">
                <a:ea typeface="Calibri"/>
                <a:cs typeface="Times New Roman"/>
              </a:rPr>
              <a:t>nni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Jedol </a:t>
            </a:r>
            <a:r>
              <a:rPr lang="sk-SK" dirty="0">
                <a:ea typeface="Calibri"/>
                <a:cs typeface="Times New Roman"/>
              </a:rPr>
              <a:t>som.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Ettem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Zjedol </a:t>
            </a:r>
            <a:r>
              <a:rPr lang="sk-SK" dirty="0">
                <a:ea typeface="Calibri"/>
                <a:cs typeface="Times New Roman"/>
              </a:rPr>
              <a:t>som celé jedlo.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összes ételt megettem.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Minulý</a:t>
            </a:r>
            <a:r>
              <a:rPr lang="hu-HU" sz="2400" dirty="0"/>
              <a:t> </a:t>
            </a:r>
            <a:r>
              <a:rPr lang="hu-HU" sz="2400" dirty="0" err="1"/>
              <a:t>čas</a:t>
            </a:r>
            <a:r>
              <a:rPr lang="hu-HU" sz="2400" dirty="0"/>
              <a:t> </a:t>
            </a:r>
            <a:r>
              <a:rPr lang="hu-HU" sz="2400" dirty="0" smtClean="0"/>
              <a:t> </a:t>
            </a:r>
            <a:r>
              <a:rPr lang="hu-HU" sz="2400" dirty="0" smtClean="0"/>
              <a:t>- Múlt </a:t>
            </a:r>
            <a:r>
              <a:rPr lang="hu-HU" sz="2400" dirty="0" smtClean="0"/>
              <a:t>idő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písať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írni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Písal </a:t>
            </a:r>
            <a:r>
              <a:rPr lang="sk-SK" dirty="0">
                <a:ea typeface="Calibri"/>
                <a:cs typeface="Times New Roman"/>
              </a:rPr>
              <a:t>list.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(férfi) egy levelet írt.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ona písala pohľadnicu.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És </a:t>
            </a:r>
            <a:r>
              <a:rPr lang="sk-SK" dirty="0">
                <a:ea typeface="Calibri"/>
                <a:cs typeface="Times New Roman"/>
              </a:rPr>
              <a:t>ő (nő) egy képeslapot írt.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čítať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olvasni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Čítal </a:t>
            </a:r>
            <a:r>
              <a:rPr lang="sk-SK" dirty="0">
                <a:ea typeface="Calibri"/>
                <a:cs typeface="Times New Roman"/>
              </a:rPr>
              <a:t>som.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Olvastam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Prečítal </a:t>
            </a:r>
            <a:r>
              <a:rPr lang="sk-SK" dirty="0">
                <a:ea typeface="Calibri"/>
                <a:cs typeface="Times New Roman"/>
              </a:rPr>
              <a:t>som celý román.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egész regényt elolvastam.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Napíš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 v </a:t>
            </a:r>
            <a:r>
              <a:rPr lang="hu-HU" sz="2400" dirty="0" err="1" smtClean="0"/>
              <a:t>minulom</a:t>
            </a:r>
            <a:r>
              <a:rPr lang="hu-HU" sz="2400" dirty="0" smtClean="0"/>
              <a:t> </a:t>
            </a:r>
            <a:r>
              <a:rPr lang="hu-HU" sz="2400" dirty="0" err="1" smtClean="0"/>
              <a:t>čase</a:t>
            </a:r>
            <a:r>
              <a:rPr lang="hu-HU" sz="2400" dirty="0" smtClean="0"/>
              <a:t>! </a:t>
            </a:r>
            <a:r>
              <a:rPr lang="hu-HU" sz="2400" dirty="0" smtClean="0"/>
              <a:t>– </a:t>
            </a:r>
            <a:r>
              <a:rPr lang="hu-HU" sz="2400" dirty="0"/>
              <a:t>Í</a:t>
            </a:r>
            <a:r>
              <a:rPr lang="hu-HU" sz="2400" dirty="0" smtClean="0"/>
              <a:t>rj </a:t>
            </a:r>
            <a:r>
              <a:rPr lang="hu-HU" sz="2400" dirty="0" smtClean="0"/>
              <a:t>mondatokat múlt időben!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0000" lnSpcReduction="20000"/>
          </a:bodyPr>
          <a:lstStyle/>
          <a:p>
            <a:r>
              <a:rPr lang="hu-HU" dirty="0" err="1"/>
              <a:t>p</a:t>
            </a:r>
            <a:r>
              <a:rPr lang="hu-HU" dirty="0" err="1" smtClean="0"/>
              <a:t>racovať</a:t>
            </a:r>
            <a:r>
              <a:rPr lang="hu-HU" dirty="0" smtClean="0"/>
              <a:t> – dolgozni</a:t>
            </a:r>
          </a:p>
          <a:p>
            <a:r>
              <a:rPr lang="hu-HU" dirty="0" smtClean="0"/>
              <a:t>………………………………………………………….. .</a:t>
            </a:r>
          </a:p>
          <a:p>
            <a:r>
              <a:rPr lang="hu-HU" dirty="0" smtClean="0"/>
              <a:t>………………………………………………………….. .</a:t>
            </a:r>
          </a:p>
          <a:p>
            <a:endParaRPr lang="hu-HU" dirty="0"/>
          </a:p>
          <a:p>
            <a:r>
              <a:rPr lang="hu-HU" dirty="0" err="1"/>
              <a:t>p</a:t>
            </a:r>
            <a:r>
              <a:rPr lang="hu-HU" dirty="0" err="1" smtClean="0"/>
              <a:t>ísať</a:t>
            </a:r>
            <a:r>
              <a:rPr lang="hu-HU" dirty="0" smtClean="0"/>
              <a:t> – írni</a:t>
            </a:r>
          </a:p>
          <a:p>
            <a:r>
              <a:rPr lang="hu-HU" dirty="0" smtClean="0"/>
              <a:t>…………………………………………………………… .</a:t>
            </a:r>
          </a:p>
          <a:p>
            <a:r>
              <a:rPr lang="hu-HU" dirty="0" smtClean="0"/>
              <a:t>…………………………………………………………… .</a:t>
            </a:r>
          </a:p>
          <a:p>
            <a:endParaRPr lang="hu-HU" dirty="0"/>
          </a:p>
          <a:p>
            <a:r>
              <a:rPr lang="hu-HU" dirty="0" err="1"/>
              <a:t>u</a:t>
            </a:r>
            <a:r>
              <a:rPr lang="hu-HU" dirty="0" err="1" smtClean="0"/>
              <a:t>čiť</a:t>
            </a:r>
            <a:r>
              <a:rPr lang="hu-HU" dirty="0" smtClean="0"/>
              <a:t> </a:t>
            </a:r>
            <a:r>
              <a:rPr lang="hu-HU" dirty="0" err="1" smtClean="0"/>
              <a:t>sa</a:t>
            </a:r>
            <a:r>
              <a:rPr lang="hu-HU" dirty="0" smtClean="0"/>
              <a:t> – </a:t>
            </a:r>
            <a:r>
              <a:rPr lang="hu-HU" dirty="0" smtClean="0"/>
              <a:t>tanulni</a:t>
            </a:r>
            <a:endParaRPr lang="hu-HU" dirty="0" smtClean="0"/>
          </a:p>
          <a:p>
            <a:r>
              <a:rPr lang="hu-HU" dirty="0" smtClean="0"/>
              <a:t>…………………………………………………………… .</a:t>
            </a:r>
          </a:p>
          <a:p>
            <a:r>
              <a:rPr lang="hu-HU" dirty="0" smtClean="0"/>
              <a:t>…………………………………………………………….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/>
              <a:t>!</a:t>
            </a:r>
            <a:r>
              <a:rPr lang="hu-HU" sz="2400" dirty="0" smtClean="0"/>
              <a:t> </a:t>
            </a:r>
            <a:r>
              <a:rPr lang="hu-HU" sz="2400" dirty="0" smtClean="0"/>
              <a:t>– </a:t>
            </a:r>
            <a:r>
              <a:rPr lang="hu-HU" sz="2400" dirty="0" smtClean="0"/>
              <a:t>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Nemal neúspech, ale úspech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Rozprával som celý príbeh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Rozumela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ti?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Nerozumela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mi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čítať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</a:t>
            </a:r>
            <a:r>
              <a:rPr lang="sk-SK" dirty="0" smtClean="0">
                <a:ea typeface="Calibri"/>
                <a:cs typeface="Times New Roman"/>
              </a:rPr>
              <a:t>lvasni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Ćítal </a:t>
            </a:r>
            <a:r>
              <a:rPr lang="sk-SK" dirty="0">
                <a:ea typeface="Calibri"/>
                <a:cs typeface="Times New Roman"/>
              </a:rPr>
              <a:t>časopis.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(férfi) egy magazint olvasott.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ona čítala knihu.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És </a:t>
            </a:r>
            <a:r>
              <a:rPr lang="sk-SK" dirty="0">
                <a:ea typeface="Calibri"/>
                <a:cs typeface="Times New Roman"/>
              </a:rPr>
              <a:t>ő (nő) egy könyvet olvasott.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vziať, zobrať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venni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Vzal </a:t>
            </a:r>
            <a:r>
              <a:rPr lang="sk-SK" dirty="0">
                <a:ea typeface="Calibri"/>
                <a:cs typeface="Times New Roman"/>
              </a:rPr>
              <a:t>si </a:t>
            </a:r>
            <a:r>
              <a:rPr lang="sk-SK" dirty="0" smtClean="0">
                <a:ea typeface="Calibri"/>
                <a:cs typeface="Times New Roman"/>
              </a:rPr>
              <a:t>knihu.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vett egy </a:t>
            </a:r>
            <a:r>
              <a:rPr lang="sk-SK" dirty="0" smtClean="0">
                <a:ea typeface="Calibri"/>
                <a:cs typeface="Times New Roman"/>
              </a:rPr>
              <a:t>könyvet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Vzala </a:t>
            </a:r>
            <a:r>
              <a:rPr lang="sk-SK" dirty="0">
                <a:ea typeface="Calibri"/>
                <a:cs typeface="Times New Roman"/>
              </a:rPr>
              <a:t>si kúsok čokolády.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vett egy darab csokoládét.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On bol neverný, ale ona bola verná.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(férfi) hűtlen volt, de ő (nő) hűséges volt.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On </a:t>
            </a:r>
            <a:r>
              <a:rPr lang="sk-SK" dirty="0">
                <a:ea typeface="Calibri"/>
                <a:cs typeface="Times New Roman"/>
              </a:rPr>
              <a:t>bol lenivý, ale ona bola usilovná.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(férfi) lusta volt, de ő (nő) szorgalmas volt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On </a:t>
            </a:r>
            <a:r>
              <a:rPr lang="sk-SK" dirty="0">
                <a:ea typeface="Calibri"/>
                <a:cs typeface="Times New Roman"/>
              </a:rPr>
              <a:t>bol chudobný, ale ona bola bohatá.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(férfi) szegény volt, de ő (nő) gazdag volt.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Nemal </a:t>
            </a:r>
            <a:r>
              <a:rPr lang="sk-SK" dirty="0" smtClean="0">
                <a:ea typeface="Calibri"/>
                <a:cs typeface="Times New Roman"/>
              </a:rPr>
              <a:t>dlhy, </a:t>
            </a:r>
            <a:r>
              <a:rPr lang="sk-SK" dirty="0">
                <a:ea typeface="Calibri"/>
                <a:cs typeface="Times New Roman"/>
              </a:rPr>
              <a:t>ale </a:t>
            </a:r>
            <a:r>
              <a:rPr lang="sk-SK" dirty="0" smtClean="0">
                <a:ea typeface="Calibri"/>
                <a:cs typeface="Times New Roman"/>
              </a:rPr>
              <a:t>peniaze.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adóssága </a:t>
            </a:r>
            <a:r>
              <a:rPr lang="sk-SK" dirty="0">
                <a:ea typeface="Calibri"/>
                <a:cs typeface="Times New Roman"/>
              </a:rPr>
              <a:t>volt, hanem </a:t>
            </a:r>
            <a:r>
              <a:rPr lang="sk-SK" dirty="0" smtClean="0">
                <a:ea typeface="Calibri"/>
                <a:cs typeface="Times New Roman"/>
              </a:rPr>
              <a:t>pénze.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Nemal smolu, </a:t>
            </a:r>
            <a:r>
              <a:rPr lang="sk-SK" dirty="0">
                <a:ea typeface="Calibri"/>
                <a:cs typeface="Times New Roman"/>
              </a:rPr>
              <a:t>ale </a:t>
            </a:r>
            <a:r>
              <a:rPr lang="sk-SK" dirty="0" smtClean="0">
                <a:ea typeface="Calibri"/>
                <a:cs typeface="Times New Roman"/>
              </a:rPr>
              <a:t>šťastie.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pechje </a:t>
            </a:r>
            <a:r>
              <a:rPr lang="sk-SK" dirty="0">
                <a:ea typeface="Calibri"/>
                <a:cs typeface="Times New Roman"/>
              </a:rPr>
              <a:t>volt, hanem </a:t>
            </a:r>
            <a:r>
              <a:rPr lang="sk-SK" dirty="0" smtClean="0">
                <a:ea typeface="Calibri"/>
                <a:cs typeface="Times New Roman"/>
              </a:rPr>
              <a:t>szerencséje.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Nemal neúspech</a:t>
            </a:r>
            <a:r>
              <a:rPr lang="sk-SK" dirty="0">
                <a:ea typeface="Calibri"/>
                <a:cs typeface="Times New Roman"/>
              </a:rPr>
              <a:t>, ale </a:t>
            </a:r>
            <a:r>
              <a:rPr lang="sk-SK" dirty="0" smtClean="0">
                <a:ea typeface="Calibri"/>
                <a:cs typeface="Times New Roman"/>
              </a:rPr>
              <a:t>úspech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kudarca </a:t>
            </a:r>
            <a:r>
              <a:rPr lang="sk-SK" dirty="0">
                <a:ea typeface="Calibri"/>
                <a:cs typeface="Times New Roman"/>
              </a:rPr>
              <a:t>volt, hanem </a:t>
            </a:r>
            <a:r>
              <a:rPr lang="sk-SK" dirty="0" smtClean="0">
                <a:ea typeface="Calibri"/>
                <a:cs typeface="Times New Roman"/>
              </a:rPr>
              <a:t>sikere. 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Nebol </a:t>
            </a:r>
            <a:r>
              <a:rPr lang="sk-SK" dirty="0" smtClean="0">
                <a:ea typeface="Calibri"/>
                <a:cs typeface="Times New Roman"/>
              </a:rPr>
              <a:t>nespokojný</a:t>
            </a:r>
            <a:r>
              <a:rPr lang="sk-SK" dirty="0">
                <a:ea typeface="Calibri"/>
                <a:cs typeface="Times New Roman"/>
              </a:rPr>
              <a:t>, ale </a:t>
            </a:r>
            <a:r>
              <a:rPr lang="sk-SK" dirty="0" smtClean="0">
                <a:ea typeface="Calibri"/>
                <a:cs typeface="Times New Roman"/>
              </a:rPr>
              <a:t>spokojný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volt </a:t>
            </a:r>
            <a:r>
              <a:rPr lang="sk-SK" dirty="0" smtClean="0">
                <a:ea typeface="Calibri"/>
                <a:cs typeface="Times New Roman"/>
              </a:rPr>
              <a:t>elégedetlen, </a:t>
            </a:r>
            <a:r>
              <a:rPr lang="sk-SK" dirty="0">
                <a:ea typeface="Calibri"/>
                <a:cs typeface="Times New Roman"/>
              </a:rPr>
              <a:t>hanem </a:t>
            </a:r>
            <a:r>
              <a:rPr lang="sk-SK" dirty="0" smtClean="0">
                <a:ea typeface="Calibri"/>
                <a:cs typeface="Times New Roman"/>
              </a:rPr>
              <a:t>elégedett.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Nebol nešťastný</a:t>
            </a:r>
            <a:r>
              <a:rPr lang="sk-SK" dirty="0">
                <a:ea typeface="Calibri"/>
                <a:cs typeface="Times New Roman"/>
              </a:rPr>
              <a:t>, ale </a:t>
            </a:r>
            <a:r>
              <a:rPr lang="sk-SK" dirty="0" smtClean="0">
                <a:ea typeface="Calibri"/>
                <a:cs typeface="Times New Roman"/>
              </a:rPr>
              <a:t>šťastný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volt </a:t>
            </a:r>
            <a:r>
              <a:rPr lang="sk-SK" dirty="0" smtClean="0">
                <a:ea typeface="Calibri"/>
                <a:cs typeface="Times New Roman"/>
              </a:rPr>
              <a:t>szerencsétlen, </a:t>
            </a:r>
            <a:r>
              <a:rPr lang="sk-SK" dirty="0">
                <a:ea typeface="Calibri"/>
                <a:cs typeface="Times New Roman"/>
              </a:rPr>
              <a:t>hanem </a:t>
            </a:r>
            <a:r>
              <a:rPr lang="sk-SK" dirty="0" smtClean="0">
                <a:ea typeface="Calibri"/>
                <a:cs typeface="Times New Roman"/>
              </a:rPr>
              <a:t>szerencsés.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Nebol nesympatický</a:t>
            </a:r>
            <a:r>
              <a:rPr lang="sk-SK" dirty="0">
                <a:ea typeface="Calibri"/>
                <a:cs typeface="Times New Roman"/>
              </a:rPr>
              <a:t>, ale </a:t>
            </a:r>
            <a:r>
              <a:rPr lang="sk-SK" dirty="0" smtClean="0">
                <a:ea typeface="Calibri"/>
                <a:cs typeface="Times New Roman"/>
              </a:rPr>
              <a:t>sympatický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volt </a:t>
            </a:r>
            <a:r>
              <a:rPr lang="sk-SK" dirty="0" smtClean="0">
                <a:ea typeface="Calibri"/>
                <a:cs typeface="Times New Roman"/>
              </a:rPr>
              <a:t>unsz</a:t>
            </a:r>
            <a:r>
              <a:rPr lang="sk-SK" dirty="0" smtClean="0">
                <a:ea typeface="Calibri"/>
                <a:cs typeface="Times New Roman"/>
              </a:rPr>
              <a:t>impatikus</a:t>
            </a:r>
            <a:r>
              <a:rPr lang="sk-SK" dirty="0" smtClean="0">
                <a:ea typeface="Calibri"/>
                <a:cs typeface="Times New Roman"/>
              </a:rPr>
              <a:t>, </a:t>
            </a:r>
            <a:r>
              <a:rPr lang="sk-SK" dirty="0">
                <a:ea typeface="Calibri"/>
                <a:cs typeface="Times New Roman"/>
              </a:rPr>
              <a:t>hanem </a:t>
            </a:r>
            <a:r>
              <a:rPr lang="sk-SK" dirty="0" smtClean="0">
                <a:ea typeface="Calibri"/>
                <a:cs typeface="Times New Roman"/>
              </a:rPr>
              <a:t>szimpatikus.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Musel si zavolať sanitku?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Muszáj </a:t>
            </a:r>
            <a:r>
              <a:rPr lang="sk-SK" dirty="0">
                <a:ea typeface="Calibri"/>
                <a:cs typeface="Times New Roman"/>
              </a:rPr>
              <a:t>volt mentőt hívnod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Musel </a:t>
            </a:r>
            <a:r>
              <a:rPr lang="sk-SK" dirty="0">
                <a:ea typeface="Calibri"/>
                <a:cs typeface="Times New Roman"/>
              </a:rPr>
              <a:t>si zavolať lekára?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Muszáj </a:t>
            </a:r>
            <a:r>
              <a:rPr lang="sk-SK" dirty="0">
                <a:ea typeface="Calibri"/>
                <a:cs typeface="Times New Roman"/>
              </a:rPr>
              <a:t>volt az orvost hívnod?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Musel </a:t>
            </a:r>
            <a:r>
              <a:rPr lang="sk-SK" dirty="0">
                <a:ea typeface="Calibri"/>
                <a:cs typeface="Times New Roman"/>
              </a:rPr>
              <a:t>si zavolať políciu?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Muszáj </a:t>
            </a:r>
            <a:r>
              <a:rPr lang="sk-SK" dirty="0">
                <a:ea typeface="Calibri"/>
                <a:cs typeface="Times New Roman"/>
              </a:rPr>
              <a:t>volt a rendőrséget hívnod?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Minulý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r>
              <a:rPr lang="hu-HU" sz="2400" dirty="0" smtClean="0">
                <a:solidFill>
                  <a:prstClr val="black"/>
                </a:solidFill>
              </a:rPr>
              <a:t>- Múlt </a:t>
            </a:r>
            <a:r>
              <a:rPr lang="hu-HU" sz="2400" dirty="0">
                <a:solidFill>
                  <a:prstClr val="black"/>
                </a:solidFill>
              </a:rPr>
              <a:t>idő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telefónne číslo? Pred chvíľou som ho ešte </a:t>
            </a:r>
            <a:r>
              <a:rPr lang="sk-SK" dirty="0" smtClean="0">
                <a:ea typeface="Calibri"/>
                <a:cs typeface="Times New Roman"/>
              </a:rPr>
              <a:t>mal.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Megvan </a:t>
            </a:r>
            <a:r>
              <a:rPr lang="sk-SK" dirty="0">
                <a:ea typeface="Calibri"/>
                <a:cs typeface="Times New Roman"/>
              </a:rPr>
              <a:t>a telefonszám? Az előbb még megvolt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adresu? Pred chvíľou som ju ešte </a:t>
            </a:r>
            <a:r>
              <a:rPr lang="sk-SK" dirty="0" smtClean="0">
                <a:ea typeface="Calibri"/>
                <a:cs typeface="Times New Roman"/>
              </a:rPr>
              <a:t>mal.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Megvan </a:t>
            </a:r>
            <a:r>
              <a:rPr lang="sk-SK" dirty="0">
                <a:ea typeface="Calibri"/>
                <a:cs typeface="Times New Roman"/>
              </a:rPr>
              <a:t>a cím? Az előbb még megvolt.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mapu mesta? Pred chvíľou som ju ešte </a:t>
            </a:r>
            <a:r>
              <a:rPr lang="sk-SK" dirty="0" smtClean="0">
                <a:ea typeface="Calibri"/>
                <a:cs typeface="Times New Roman"/>
              </a:rPr>
              <a:t>mal.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Megvan </a:t>
            </a:r>
            <a:r>
              <a:rPr lang="sk-SK" dirty="0">
                <a:ea typeface="Calibri"/>
                <a:cs typeface="Times New Roman"/>
              </a:rPr>
              <a:t>a várostérkép? Az előbb még megvolt.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344</Words>
  <Application>Microsoft Office PowerPoint</Application>
  <PresentationFormat>Diavetítés a képernyőre (4:3 oldalarány)</PresentationFormat>
  <Paragraphs>232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Minulý čas  - Múlt idő</vt:lpstr>
      <vt:lpstr>Minulý čas  - Múlt idő</vt:lpstr>
      <vt:lpstr>Minulý čas  - Múlt idő</vt:lpstr>
      <vt:lpstr>Minulý čas  - Múlt idő</vt:lpstr>
      <vt:lpstr>Minulý čas  - Múlt idő</vt:lpstr>
      <vt:lpstr>Minulý čas  - Múlt idő</vt:lpstr>
      <vt:lpstr>Minulý čas  - Múlt idő</vt:lpstr>
      <vt:lpstr>Minulý čas  - Múlt idő</vt:lpstr>
      <vt:lpstr>Minulý čas  - Múlt idő</vt:lpstr>
      <vt:lpstr>Minulý čas  - Múlt idő</vt:lpstr>
      <vt:lpstr>Minulý čas  - Múlt idő</vt:lpstr>
      <vt:lpstr>Minulý čas  - Múlt idő</vt:lpstr>
      <vt:lpstr>Minulý čas  -Múlt idő</vt:lpstr>
      <vt:lpstr>Minulý čas  -Múlt idő</vt:lpstr>
      <vt:lpstr>Minulý čas  -Múlt idő</vt:lpstr>
      <vt:lpstr>Minulý čas  - Múlt idő</vt:lpstr>
      <vt:lpstr>Minulý čas  - Múlt idő</vt:lpstr>
      <vt:lpstr>Minulý čas  - Múlt idő</vt:lpstr>
      <vt:lpstr>Minulý čas  - Múlt idő</vt:lpstr>
      <vt:lpstr>Napíš vety v minulom čase! – Írj mondatokat múlt időben!</vt:lpstr>
      <vt:lpstr>Prelož! – Fordítsd le!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13</cp:revision>
  <dcterms:created xsi:type="dcterms:W3CDTF">2013-03-28T07:15:55Z</dcterms:created>
  <dcterms:modified xsi:type="dcterms:W3CDTF">2014-01-12T12:09:09Z</dcterms:modified>
</cp:coreProperties>
</file>