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B6F06BC-C227-4D89-981B-C4E10EAB2029}" type="datetimeFigureOut">
              <a:rPr lang="sk-SK" smtClean="0"/>
              <a:pPr>
                <a:defRPr/>
              </a:pPr>
              <a:t>5. 3. 2014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C21EAB-44A7-4BED-B098-FEB3CE6398A0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4E157D-D4CA-4CBF-AB5F-2502CC68CA46}" type="datetimeFigureOut">
              <a:rPr lang="sk-SK" smtClean="0"/>
              <a:pPr>
                <a:defRPr/>
              </a:pPr>
              <a:t>5. 3. 2014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B8FCBD-ABFD-4318-95A8-A4E22250956E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389B8E-AB0E-4340-9CBC-464FF60E58D4}" type="datetimeFigureOut">
              <a:rPr lang="sk-SK" smtClean="0"/>
              <a:pPr>
                <a:defRPr/>
              </a:pPr>
              <a:t>5. 3. 2014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3F41A0-C24C-40A1-9199-9BF1D306401C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852A2A-DF15-41BA-9172-6E93030327AA}" type="datetimeFigureOut">
              <a:rPr lang="sk-SK" smtClean="0"/>
              <a:pPr>
                <a:defRPr/>
              </a:pPr>
              <a:t>5. 3. 2014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ED2F03-DB99-4C19-92C6-871A87D1DC3B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A6C594-BFD9-43DB-925C-572CBA98E8E0}" type="datetimeFigureOut">
              <a:rPr lang="sk-SK" smtClean="0"/>
              <a:pPr>
                <a:defRPr/>
              </a:pPr>
              <a:t>5. 3. 2014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93FB96-C42E-4A36-9DAC-C6BAFA4687C2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AA81E2-ED43-4244-AA0E-FAF2A0907A77}" type="datetimeFigureOut">
              <a:rPr lang="sk-SK" smtClean="0"/>
              <a:pPr>
                <a:defRPr/>
              </a:pPr>
              <a:t>5. 3. 2014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1619F2-3984-4A8E-B7EE-2973151B10DD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sk-SK" smtClean="0"/>
              <a:t>Upravte štýl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86DC3A6-D281-4608-A3F0-315D6030E3C7}" type="datetimeFigureOut">
              <a:rPr lang="sk-SK" smtClean="0"/>
              <a:pPr>
                <a:defRPr/>
              </a:pPr>
              <a:t>5. 3. 2014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62FDC5-0362-43EB-AA36-FF486FC8C94F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0B3262-2980-4778-AA04-17B5D863A33F}" type="datetimeFigureOut">
              <a:rPr lang="sk-SK" smtClean="0"/>
              <a:pPr>
                <a:defRPr/>
              </a:pPr>
              <a:t>5. 3. 2014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F96A2F-FE64-4951-AAA8-1DD9A219F3A1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EC70A7-B930-4523-96D2-F3EC4CCE3338}" type="datetimeFigureOut">
              <a:rPr lang="sk-SK" smtClean="0"/>
              <a:pPr>
                <a:defRPr/>
              </a:pPr>
              <a:t>5. 3. 2014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C9E627-1126-44E0-9FD9-530BFF5C7E62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4E7A6E-DFD0-4938-98E6-2DE231535ED2}" type="datetimeFigureOut">
              <a:rPr lang="sk-SK" smtClean="0"/>
              <a:pPr>
                <a:defRPr/>
              </a:pPr>
              <a:t>5. 3. 2014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46F8E6-2F02-41EA-B063-7D9AB13593B5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E542EC3-649E-4B9F-B87C-80D98BB7BE5F}" type="datetimeFigureOut">
              <a:rPr lang="sk-SK" smtClean="0"/>
              <a:pPr>
                <a:defRPr/>
              </a:pPr>
              <a:t>5. 3. 2014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6EEAA3-AE3F-4C70-9367-29FF98371EAE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D7AC65ED-4135-4456-A507-502010EF869A}" type="datetimeFigureOut">
              <a:rPr lang="sk-SK" smtClean="0"/>
              <a:pPr>
                <a:defRPr/>
              </a:pPr>
              <a:t>5. 3. 2014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28BDE58D-AF86-4BB2-961C-DF34F1AF275C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k-SK" dirty="0" smtClean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sk-SK" dirty="0" smtClean="0"/>
              <a:t>Právne normy upravujúce podnikateľskú činnosť na Slovensku</a:t>
            </a:r>
          </a:p>
        </p:txBody>
      </p:sp>
      <p:pic>
        <p:nvPicPr>
          <p:cNvPr id="4" name="Picture 4" descr="Z:\Adri - projekt\husk_logo_s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725" y="181865"/>
            <a:ext cx="2592387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Z:\Adri - projekt\husk_slogan_1sor_s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376238"/>
            <a:ext cx="23050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/>
          <p:nvPr/>
        </p:nvPicPr>
        <p:blipFill>
          <a:blip r:embed="rId4"/>
          <a:stretch>
            <a:fillRect/>
          </a:stretch>
        </p:blipFill>
        <p:spPr>
          <a:xfrm>
            <a:off x="5643720" y="142920"/>
            <a:ext cx="3299400" cy="519480"/>
          </a:xfrm>
          <a:prstGeom prst="rect">
            <a:avLst/>
          </a:prstGeom>
        </p:spPr>
      </p:pic>
      <p:pic>
        <p:nvPicPr>
          <p:cNvPr id="7" name="Picture 7" descr="Z:\ERB Ip_Sok_Ipolyszakállos_small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0214" y="5805264"/>
            <a:ext cx="775250" cy="89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altLang="sk-SK" smtClean="0"/>
              <a:t>Obchodný zákonník</a:t>
            </a:r>
          </a:p>
        </p:txBody>
      </p:sp>
      <p:sp>
        <p:nvSpPr>
          <p:cNvPr id="3075" name="Zástupný symbol obsah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sk-SK" altLang="sk-SK" b="1" smtClean="0"/>
          </a:p>
          <a:p>
            <a:r>
              <a:rPr lang="sk-SK" altLang="sk-SK" b="1" smtClean="0"/>
              <a:t>Obchodný zákonník </a:t>
            </a:r>
            <a:r>
              <a:rPr lang="sk-SK" altLang="sk-SK" smtClean="0"/>
              <a:t>upravuje vzťahy medzi podnikateľskými subjektmi a vytváranie obchodných spoločnosti</a:t>
            </a:r>
          </a:p>
        </p:txBody>
      </p:sp>
      <p:pic>
        <p:nvPicPr>
          <p:cNvPr id="4" name="Picture 4" descr="Z:\Adri - projekt\husk_logo_s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725" y="181865"/>
            <a:ext cx="2592387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Z:\Adri - projekt\husk_slogan_1sor_s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376238"/>
            <a:ext cx="23050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/>
          <p:nvPr/>
        </p:nvPicPr>
        <p:blipFill>
          <a:blip r:embed="rId4"/>
          <a:stretch>
            <a:fillRect/>
          </a:stretch>
        </p:blipFill>
        <p:spPr>
          <a:xfrm>
            <a:off x="5643720" y="142920"/>
            <a:ext cx="3299400" cy="519480"/>
          </a:xfrm>
          <a:prstGeom prst="rect">
            <a:avLst/>
          </a:prstGeom>
        </p:spPr>
      </p:pic>
      <p:pic>
        <p:nvPicPr>
          <p:cNvPr id="7" name="Picture 7" descr="Z:\ERB Ip_Sok_Ipolyszakállos_small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0214" y="5805264"/>
            <a:ext cx="775250" cy="89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altLang="sk-SK" smtClean="0"/>
              <a:t>Zákon o živnostenskom podnikaní</a:t>
            </a:r>
          </a:p>
        </p:txBody>
      </p:sp>
      <p:sp>
        <p:nvSpPr>
          <p:cNvPr id="4099" name="Zástupný symbol obsah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sk-SK" altLang="sk-SK" smtClean="0"/>
          </a:p>
          <a:p>
            <a:endParaRPr lang="sk-SK" altLang="sk-SK" smtClean="0"/>
          </a:p>
          <a:p>
            <a:r>
              <a:rPr lang="sk-SK" altLang="sk-SK" b="1" smtClean="0"/>
              <a:t>Zákon o živnostenskom </a:t>
            </a:r>
            <a:r>
              <a:rPr lang="sk-SK" altLang="sk-SK" smtClean="0"/>
              <a:t>podnikaní upravuje živnostenské podnikanie</a:t>
            </a:r>
          </a:p>
        </p:txBody>
      </p:sp>
      <p:pic>
        <p:nvPicPr>
          <p:cNvPr id="4" name="Picture 4" descr="Z:\Adri - projekt\husk_logo_s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725" y="181865"/>
            <a:ext cx="2592387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Z:\Adri - projekt\husk_slogan_1sor_s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376238"/>
            <a:ext cx="23050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/>
          <p:nvPr/>
        </p:nvPicPr>
        <p:blipFill>
          <a:blip r:embed="rId4"/>
          <a:stretch>
            <a:fillRect/>
          </a:stretch>
        </p:blipFill>
        <p:spPr>
          <a:xfrm>
            <a:off x="5643720" y="142920"/>
            <a:ext cx="3299400" cy="519480"/>
          </a:xfrm>
          <a:prstGeom prst="rect">
            <a:avLst/>
          </a:prstGeom>
        </p:spPr>
      </p:pic>
      <p:pic>
        <p:nvPicPr>
          <p:cNvPr id="7" name="Picture 7" descr="Z:\ERB Ip_Sok_Ipolyszakállos_small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725" y="5805264"/>
            <a:ext cx="775250" cy="89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altLang="sk-SK" smtClean="0"/>
              <a:t>Občiansky zákonník</a:t>
            </a:r>
          </a:p>
        </p:txBody>
      </p:sp>
      <p:sp>
        <p:nvSpPr>
          <p:cNvPr id="5123" name="Zástupný symbol obsah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sk-SK" altLang="sk-SK" b="1" smtClean="0"/>
          </a:p>
          <a:p>
            <a:r>
              <a:rPr lang="sk-SK" altLang="sk-SK" b="1" smtClean="0"/>
              <a:t>Občiansky zákonník </a:t>
            </a:r>
            <a:r>
              <a:rPr lang="sk-SK" altLang="sk-SK" smtClean="0"/>
              <a:t>obsahuje informácie o právnych zmluvách napr. nájomná, kúpna príkazná a pod. Informácie o dedení, poistení a pod.</a:t>
            </a:r>
          </a:p>
        </p:txBody>
      </p:sp>
      <p:pic>
        <p:nvPicPr>
          <p:cNvPr id="4" name="Picture 4" descr="Z:\Adri - projekt\husk_logo_s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725" y="181865"/>
            <a:ext cx="2592387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Z:\Adri - projekt\husk_slogan_1sor_s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376238"/>
            <a:ext cx="23050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/>
          <p:nvPr/>
        </p:nvPicPr>
        <p:blipFill>
          <a:blip r:embed="rId4"/>
          <a:stretch>
            <a:fillRect/>
          </a:stretch>
        </p:blipFill>
        <p:spPr>
          <a:xfrm>
            <a:off x="5643720" y="142920"/>
            <a:ext cx="3299400" cy="519480"/>
          </a:xfrm>
          <a:prstGeom prst="rect">
            <a:avLst/>
          </a:prstGeom>
        </p:spPr>
      </p:pic>
      <p:pic>
        <p:nvPicPr>
          <p:cNvPr id="7" name="Picture 7" descr="Z:\ERB Ip_Sok_Ipolyszakállos_small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0214" y="5805264"/>
            <a:ext cx="775250" cy="89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altLang="sk-SK" smtClean="0"/>
              <a:t>Zákonník práce</a:t>
            </a:r>
          </a:p>
        </p:txBody>
      </p:sp>
      <p:sp>
        <p:nvSpPr>
          <p:cNvPr id="6147" name="Zástupný symbol obsah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sk-SK" altLang="sk-SK" b="1" smtClean="0"/>
          </a:p>
          <a:p>
            <a:endParaRPr lang="sk-SK" altLang="sk-SK" b="1" smtClean="0"/>
          </a:p>
          <a:p>
            <a:r>
              <a:rPr lang="sk-SK" altLang="sk-SK" b="1" smtClean="0"/>
              <a:t>Zákonník práce </a:t>
            </a:r>
            <a:r>
              <a:rPr lang="sk-SK" altLang="sk-SK" smtClean="0"/>
              <a:t>upravuje pracovno - právne vzťahy medzi zamestnancom a zamestnávateľom, obsahuje informácie o bezpečnosti a ochrane zdravia</a:t>
            </a:r>
          </a:p>
        </p:txBody>
      </p:sp>
      <p:pic>
        <p:nvPicPr>
          <p:cNvPr id="4" name="Picture 4" descr="Z:\Adri - projekt\husk_logo_s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725" y="181865"/>
            <a:ext cx="2592387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Z:\Adri - projekt\husk_slogan_1sor_s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376238"/>
            <a:ext cx="23050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/>
          <p:nvPr/>
        </p:nvPicPr>
        <p:blipFill>
          <a:blip r:embed="rId4"/>
          <a:stretch>
            <a:fillRect/>
          </a:stretch>
        </p:blipFill>
        <p:spPr>
          <a:xfrm>
            <a:off x="5643720" y="142920"/>
            <a:ext cx="3299400" cy="519480"/>
          </a:xfrm>
          <a:prstGeom prst="rect">
            <a:avLst/>
          </a:prstGeom>
        </p:spPr>
      </p:pic>
      <p:pic>
        <p:nvPicPr>
          <p:cNvPr id="7" name="Picture 7" descr="Z:\ERB Ip_Sok_Ipolyszakállos_small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725" y="5805264"/>
            <a:ext cx="775250" cy="89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altLang="sk-SK" smtClean="0"/>
              <a:t>Zákon o účtovníctve</a:t>
            </a:r>
          </a:p>
        </p:txBody>
      </p:sp>
      <p:sp>
        <p:nvSpPr>
          <p:cNvPr id="7171" name="Zástupný symbol obsahu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sk-SK" altLang="sk-SK" b="1" smtClean="0"/>
          </a:p>
          <a:p>
            <a:r>
              <a:rPr lang="sk-SK" altLang="sk-SK" b="1" smtClean="0"/>
              <a:t>Zákon o účtovníctve </a:t>
            </a:r>
            <a:r>
              <a:rPr lang="sk-SK" altLang="sk-SK" smtClean="0"/>
              <a:t>upravuje zásady vedenia účtovníctva v podnikoch.</a:t>
            </a:r>
          </a:p>
          <a:p>
            <a:r>
              <a:rPr lang="sk-SK" altLang="sk-SK" smtClean="0"/>
              <a:t>Predmetom účtovníctva je účtovanie skutočnosti o majetku, záväzkov, pohľadávok, výnosoch, nákladoch, príjmoch, výdavkoch, výsledku hospodárenia účtovnej jednotky  </a:t>
            </a:r>
          </a:p>
        </p:txBody>
      </p:sp>
      <p:pic>
        <p:nvPicPr>
          <p:cNvPr id="4" name="Picture 4" descr="Z:\Adri - projekt\husk_logo_s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725" y="181865"/>
            <a:ext cx="2592387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Z:\Adri - projekt\husk_slogan_1sor_s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376238"/>
            <a:ext cx="23050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/>
          <p:nvPr/>
        </p:nvPicPr>
        <p:blipFill>
          <a:blip r:embed="rId4"/>
          <a:stretch>
            <a:fillRect/>
          </a:stretch>
        </p:blipFill>
        <p:spPr>
          <a:xfrm>
            <a:off x="5643720" y="142920"/>
            <a:ext cx="3299400" cy="519480"/>
          </a:xfrm>
          <a:prstGeom prst="rect">
            <a:avLst/>
          </a:prstGeom>
        </p:spPr>
      </p:pic>
      <p:pic>
        <p:nvPicPr>
          <p:cNvPr id="7" name="Picture 7" descr="Z:\ERB Ip_Sok_Ipolyszakállos_small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5466" y="5802382"/>
            <a:ext cx="775250" cy="89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altLang="sk-SK" smtClean="0"/>
              <a:t>Daňové zákony</a:t>
            </a:r>
          </a:p>
        </p:txBody>
      </p:sp>
      <p:sp>
        <p:nvSpPr>
          <p:cNvPr id="8195" name="Zástupný symbol obsahu 2"/>
          <p:cNvSpPr>
            <a:spLocks noGrp="1"/>
          </p:cNvSpPr>
          <p:nvPr>
            <p:ph sz="quarter" idx="13"/>
          </p:nvPr>
        </p:nvSpPr>
        <p:spPr>
          <a:xfrm>
            <a:off x="1187624" y="1196752"/>
            <a:ext cx="6400800" cy="3474720"/>
          </a:xfrm>
        </p:spPr>
        <p:txBody>
          <a:bodyPr/>
          <a:lstStyle/>
          <a:p>
            <a:r>
              <a:rPr lang="sk-SK" altLang="sk-SK" dirty="0" smtClean="0"/>
              <a:t>Daňové zákony stanovujú platiteľov daní a výšku jednotlivých daní.</a:t>
            </a:r>
          </a:p>
          <a:p>
            <a:r>
              <a:rPr lang="sk-SK" altLang="sk-SK" dirty="0" smtClean="0"/>
              <a:t>Zákon o dani z príjmov</a:t>
            </a:r>
          </a:p>
          <a:p>
            <a:r>
              <a:rPr lang="sk-SK" altLang="sk-SK" dirty="0" smtClean="0"/>
              <a:t>Zákon o dani z pridanej hodnoty</a:t>
            </a:r>
          </a:p>
          <a:p>
            <a:r>
              <a:rPr lang="sk-SK" altLang="sk-SK" dirty="0" smtClean="0"/>
              <a:t>Zákon o miestnych daniach</a:t>
            </a:r>
          </a:p>
          <a:p>
            <a:r>
              <a:rPr lang="sk-SK" altLang="sk-SK" dirty="0" smtClean="0"/>
              <a:t>Zákon o spotrebných daniach</a:t>
            </a:r>
          </a:p>
          <a:p>
            <a:r>
              <a:rPr lang="sk-SK" altLang="sk-SK" dirty="0" smtClean="0"/>
              <a:t>Zákon o správe a poplatkov</a:t>
            </a:r>
          </a:p>
        </p:txBody>
      </p:sp>
      <p:pic>
        <p:nvPicPr>
          <p:cNvPr id="4" name="Picture 4" descr="Z:\Adri - projekt\husk_logo_s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725" y="181865"/>
            <a:ext cx="2592387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Z:\Adri - projekt\husk_slogan_1sor_s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376238"/>
            <a:ext cx="23050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/>
          <p:nvPr/>
        </p:nvPicPr>
        <p:blipFill>
          <a:blip r:embed="rId4"/>
          <a:stretch>
            <a:fillRect/>
          </a:stretch>
        </p:blipFill>
        <p:spPr>
          <a:xfrm>
            <a:off x="5643720" y="142920"/>
            <a:ext cx="3299400" cy="519480"/>
          </a:xfrm>
          <a:prstGeom prst="rect">
            <a:avLst/>
          </a:prstGeom>
        </p:spPr>
      </p:pic>
      <p:pic>
        <p:nvPicPr>
          <p:cNvPr id="7" name="Picture 7" descr="Z:\ERB Ip_Sok_Ipolyszakállos_small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802560"/>
            <a:ext cx="775250" cy="89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3"/>
          </p:nvPr>
        </p:nvSpPr>
        <p:spPr>
          <a:xfrm>
            <a:off x="1115616" y="1700808"/>
            <a:ext cx="6400800" cy="1329328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sk-SK" sz="4000" b="1" dirty="0" smtClean="0"/>
              <a:t>Ďakujem za pozornosť!</a:t>
            </a:r>
            <a:endParaRPr lang="sk-SK" sz="4000" b="1" dirty="0"/>
          </a:p>
        </p:txBody>
      </p:sp>
      <p:pic>
        <p:nvPicPr>
          <p:cNvPr id="4" name="Picture 4" descr="Z:\Adri - projekt\husk_logo_s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725" y="181865"/>
            <a:ext cx="2592387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Z:\Adri - projekt\husk_slogan_1sor_s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376238"/>
            <a:ext cx="23050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/>
          <p:nvPr/>
        </p:nvPicPr>
        <p:blipFill>
          <a:blip r:embed="rId4"/>
          <a:stretch>
            <a:fillRect/>
          </a:stretch>
        </p:blipFill>
        <p:spPr>
          <a:xfrm>
            <a:off x="5643720" y="142920"/>
            <a:ext cx="3299400" cy="519480"/>
          </a:xfrm>
          <a:prstGeom prst="rect">
            <a:avLst/>
          </a:prstGeom>
        </p:spPr>
      </p:pic>
      <p:pic>
        <p:nvPicPr>
          <p:cNvPr id="7" name="Picture 7" descr="Z:\ERB Ip_Sok_Ipolyszakállos_small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7870" y="5802560"/>
            <a:ext cx="775250" cy="89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9694839"/>
      </p:ext>
    </p:extLst>
  </p:cSld>
  <p:clrMapOvr>
    <a:masterClrMapping/>
  </p:clrMapOvr>
</p:sld>
</file>

<file path=ppt/theme/theme1.xml><?xml version="1.0" encoding="utf-8"?>
<a:theme xmlns:a="http://schemas.openxmlformats.org/drawingml/2006/main" name="Aerodynamika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</TotalTime>
  <Words>155</Words>
  <Application>Microsoft Office PowerPoint</Application>
  <PresentationFormat>Prezentácia na obrazovke (4:3)</PresentationFormat>
  <Paragraphs>27</Paragraphs>
  <Slides>8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8</vt:i4>
      </vt:variant>
    </vt:vector>
  </HeadingPairs>
  <TitlesOfParts>
    <vt:vector size="11" baseType="lpstr">
      <vt:lpstr>Calibri</vt:lpstr>
      <vt:lpstr>Arial</vt:lpstr>
      <vt:lpstr>Aerodynamika</vt:lpstr>
      <vt:lpstr>Právne normy upravujúce podnikateľskú činnosť na Slovensku</vt:lpstr>
      <vt:lpstr>Obchodný zákonník</vt:lpstr>
      <vt:lpstr>Zákon o živnostenskom podnikaní</vt:lpstr>
      <vt:lpstr>Občiansky zákonník</vt:lpstr>
      <vt:lpstr>Zákonník práce</vt:lpstr>
      <vt:lpstr>Zákon o účtovníctve</vt:lpstr>
      <vt:lpstr>Daňové zákony</vt:lpstr>
      <vt:lpstr>Prezentácia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Právne normy upravujúce podnikateľskú činnosť na Slovensku</dc:title>
  <dc:creator>admin</dc:creator>
  <cp:lastModifiedBy>admin</cp:lastModifiedBy>
  <cp:revision>1</cp:revision>
  <dcterms:created xsi:type="dcterms:W3CDTF">2014-03-05T12:51:58Z</dcterms:created>
  <dcterms:modified xsi:type="dcterms:W3CDTF">2014-03-05T12:54:58Z</dcterms:modified>
</cp:coreProperties>
</file>