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dobrá</a:t>
            </a:r>
            <a:r>
              <a:rPr lang="hu-HU" sz="2400" dirty="0" smtClean="0"/>
              <a:t> </a:t>
            </a:r>
            <a:r>
              <a:rPr lang="hu-HU" sz="2400" dirty="0" err="1"/>
              <a:t>znalosť</a:t>
            </a:r>
            <a:r>
              <a:rPr lang="hu-HU" sz="2400" dirty="0"/>
              <a:t> </a:t>
            </a:r>
            <a:r>
              <a:rPr lang="hu-HU" sz="2400" dirty="0" err="1"/>
              <a:t>nástrojov</a:t>
            </a:r>
            <a:r>
              <a:rPr lang="hu-HU" sz="2400" dirty="0"/>
              <a:t> Microsoft Office™ (Word, Excel a </a:t>
            </a:r>
            <a:r>
              <a:rPr lang="hu-HU" sz="2400" dirty="0" smtClean="0"/>
              <a:t>PowerPoint)</a:t>
            </a:r>
          </a:p>
          <a:p>
            <a:r>
              <a:rPr lang="hu-HU" sz="2400" dirty="0"/>
              <a:t>a Microsoft Office™ eszközök (Word, Excel és PowerPoint) megfelelő </a:t>
            </a:r>
            <a:r>
              <a:rPr lang="hu-HU" sz="2400" dirty="0" smtClean="0"/>
              <a:t>ismerete</a:t>
            </a:r>
          </a:p>
          <a:p>
            <a:endParaRPr lang="hu-HU" sz="2400" dirty="0"/>
          </a:p>
          <a:p>
            <a:r>
              <a:rPr lang="hu-HU" sz="2400" dirty="0" err="1"/>
              <a:t>základné</a:t>
            </a:r>
            <a:r>
              <a:rPr lang="hu-HU" sz="2400" dirty="0"/>
              <a:t> </a:t>
            </a:r>
            <a:r>
              <a:rPr lang="hu-HU" sz="2400" dirty="0" err="1"/>
              <a:t>znalosti</a:t>
            </a:r>
            <a:r>
              <a:rPr lang="hu-HU" sz="2400" dirty="0"/>
              <a:t> </a:t>
            </a:r>
            <a:r>
              <a:rPr lang="hu-HU" sz="2400" dirty="0" err="1"/>
              <a:t>aplikácií</a:t>
            </a:r>
            <a:r>
              <a:rPr lang="hu-HU" sz="2400" dirty="0"/>
              <a:t> </a:t>
            </a:r>
            <a:r>
              <a:rPr lang="hu-HU" sz="2400" dirty="0" err="1"/>
              <a:t>grafického</a:t>
            </a:r>
            <a:r>
              <a:rPr lang="hu-HU" sz="2400" dirty="0"/>
              <a:t> </a:t>
            </a:r>
            <a:r>
              <a:rPr lang="hu-HU" sz="2400" dirty="0" err="1"/>
              <a:t>designu</a:t>
            </a:r>
            <a:r>
              <a:rPr lang="hu-HU" sz="2400" dirty="0"/>
              <a:t> (Adobe </a:t>
            </a:r>
            <a:r>
              <a:rPr lang="hu-HU" sz="2400" dirty="0" err="1"/>
              <a:t>Illustrator</a:t>
            </a:r>
            <a:r>
              <a:rPr lang="hu-HU" sz="2400" dirty="0"/>
              <a:t>™, </a:t>
            </a:r>
            <a:r>
              <a:rPr lang="hu-HU" sz="2400" dirty="0" err="1"/>
              <a:t>PhotoShop</a:t>
            </a:r>
            <a:r>
              <a:rPr lang="hu-HU" sz="2400" dirty="0" smtClean="0"/>
              <a:t>™)</a:t>
            </a:r>
          </a:p>
          <a:p>
            <a:r>
              <a:rPr lang="hu-HU" sz="2400" dirty="0"/>
              <a:t>grafikai tervezési alkalmazások (Adobe </a:t>
            </a:r>
            <a:r>
              <a:rPr lang="hu-HU" sz="2400" dirty="0" err="1"/>
              <a:t>Illustrator</a:t>
            </a:r>
            <a:r>
              <a:rPr lang="hu-HU" sz="2400" dirty="0"/>
              <a:t>™, </a:t>
            </a:r>
            <a:r>
              <a:rPr lang="hu-HU" sz="2400" dirty="0" err="1"/>
              <a:t>PhotoShop</a:t>
            </a:r>
            <a:r>
              <a:rPr lang="hu-HU" sz="2400" dirty="0"/>
              <a:t>™) alapszintű ismerete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400" dirty="0" smtClean="0"/>
          </a:p>
          <a:p>
            <a:r>
              <a:rPr lang="hu-HU" sz="2400" dirty="0" err="1" smtClean="0"/>
              <a:t>umelecké</a:t>
            </a:r>
            <a:r>
              <a:rPr lang="hu-HU" sz="2400" dirty="0" smtClean="0"/>
              <a:t> </a:t>
            </a:r>
            <a:r>
              <a:rPr lang="hu-HU" sz="2400" dirty="0" err="1"/>
              <a:t>zručnosti</a:t>
            </a:r>
            <a:r>
              <a:rPr lang="hu-HU" sz="2400" dirty="0"/>
              <a:t> a </a:t>
            </a:r>
            <a:r>
              <a:rPr lang="hu-HU" sz="2400" dirty="0" err="1" smtClean="0"/>
              <a:t>kompetencie</a:t>
            </a:r>
            <a:endParaRPr lang="hu-HU" sz="2400" dirty="0" smtClean="0"/>
          </a:p>
          <a:p>
            <a:r>
              <a:rPr lang="hu-HU" sz="2400" dirty="0" smtClean="0"/>
              <a:t>művészi </a:t>
            </a:r>
            <a:r>
              <a:rPr lang="hu-HU" sz="2400" dirty="0"/>
              <a:t>készségek és </a:t>
            </a:r>
            <a:r>
              <a:rPr lang="hu-HU" sz="2400" dirty="0" smtClean="0"/>
              <a:t>kompetenciák</a:t>
            </a:r>
          </a:p>
          <a:p>
            <a:endParaRPr lang="hu-HU" sz="2400" dirty="0"/>
          </a:p>
          <a:p>
            <a:r>
              <a:rPr lang="hu-HU" sz="2400" dirty="0" err="1" smtClean="0"/>
              <a:t>uveďte</a:t>
            </a:r>
            <a:r>
              <a:rPr lang="hu-HU" sz="2400" dirty="0" smtClean="0"/>
              <a:t> </a:t>
            </a:r>
            <a:r>
              <a:rPr lang="hu-HU" sz="2400" dirty="0" err="1"/>
              <a:t>svoje</a:t>
            </a:r>
            <a:r>
              <a:rPr lang="hu-HU" sz="2400" dirty="0"/>
              <a:t> </a:t>
            </a:r>
            <a:r>
              <a:rPr lang="hu-HU" sz="2400" dirty="0" err="1"/>
              <a:t>umelecké</a:t>
            </a:r>
            <a:r>
              <a:rPr lang="hu-HU" sz="2400" dirty="0"/>
              <a:t> </a:t>
            </a:r>
            <a:r>
              <a:rPr lang="hu-HU" sz="2400" dirty="0" err="1"/>
              <a:t>zručnosti</a:t>
            </a:r>
            <a:r>
              <a:rPr lang="hu-HU" sz="2400" dirty="0"/>
              <a:t> a </a:t>
            </a:r>
            <a:r>
              <a:rPr lang="hu-HU" sz="2400" dirty="0" err="1"/>
              <a:t>kompetencie</a:t>
            </a:r>
            <a:r>
              <a:rPr lang="hu-HU" sz="2400" dirty="0"/>
              <a:t>, </a:t>
            </a:r>
            <a:r>
              <a:rPr lang="hu-HU" sz="2400" dirty="0" err="1"/>
              <a:t>ktoré</a:t>
            </a:r>
            <a:r>
              <a:rPr lang="hu-HU" sz="2400" dirty="0"/>
              <a:t> </a:t>
            </a:r>
            <a:r>
              <a:rPr lang="hu-HU" sz="2400" dirty="0" err="1"/>
              <a:t>sú</a:t>
            </a:r>
            <a:r>
              <a:rPr lang="hu-HU" sz="2400" dirty="0"/>
              <a:t> </a:t>
            </a:r>
            <a:r>
              <a:rPr lang="hu-HU" sz="2400" dirty="0" err="1" smtClean="0"/>
              <a:t>prínosom</a:t>
            </a:r>
            <a:endParaRPr lang="hu-HU" sz="2400" dirty="0" smtClean="0"/>
          </a:p>
          <a:p>
            <a:r>
              <a:rPr lang="hu-HU" sz="2400" dirty="0"/>
              <a:t>sorolja </a:t>
            </a:r>
            <a:r>
              <a:rPr lang="hu-HU" sz="2400" dirty="0" smtClean="0"/>
              <a:t>fel művészi </a:t>
            </a:r>
            <a:r>
              <a:rPr lang="hu-HU" sz="2400" dirty="0"/>
              <a:t>készségeit és </a:t>
            </a:r>
            <a:r>
              <a:rPr lang="hu-HU" sz="2400" dirty="0" smtClean="0"/>
              <a:t>kompetenciáit, </a:t>
            </a:r>
            <a:r>
              <a:rPr lang="hu-HU" sz="2400" dirty="0"/>
              <a:t>amelyeket értékesnek tart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400" dirty="0" smtClean="0"/>
          </a:p>
          <a:p>
            <a:r>
              <a:rPr lang="hu-HU" sz="2400" dirty="0" err="1" smtClean="0"/>
              <a:t>ďalšie</a:t>
            </a:r>
            <a:r>
              <a:rPr lang="hu-HU" sz="2400" dirty="0" smtClean="0"/>
              <a:t> </a:t>
            </a:r>
            <a:r>
              <a:rPr lang="hu-HU" sz="2400" dirty="0" err="1"/>
              <a:t>zručnosti</a:t>
            </a:r>
            <a:r>
              <a:rPr lang="hu-HU" sz="2400" dirty="0"/>
              <a:t> a </a:t>
            </a:r>
            <a:r>
              <a:rPr lang="hu-HU" sz="2400" dirty="0" err="1"/>
              <a:t>kompetencie</a:t>
            </a:r>
            <a:r>
              <a:rPr lang="hu-HU" sz="2400" dirty="0"/>
              <a:t> </a:t>
            </a:r>
            <a:endParaRPr lang="hu-HU" sz="2400" dirty="0" smtClean="0"/>
          </a:p>
          <a:p>
            <a:r>
              <a:rPr lang="hu-HU" sz="2400" dirty="0" smtClean="0"/>
              <a:t>egyéb </a:t>
            </a:r>
            <a:r>
              <a:rPr lang="hu-HU" sz="2400" dirty="0"/>
              <a:t>készségek és </a:t>
            </a:r>
            <a:r>
              <a:rPr lang="hu-HU" sz="2400" dirty="0" smtClean="0"/>
              <a:t>kompetenciák</a:t>
            </a:r>
          </a:p>
          <a:p>
            <a:endParaRPr lang="hu-HU" sz="2400" dirty="0"/>
          </a:p>
          <a:p>
            <a:r>
              <a:rPr lang="hu-HU" sz="2400" dirty="0" err="1" smtClean="0"/>
              <a:t>ďalšie</a:t>
            </a:r>
            <a:r>
              <a:rPr lang="hu-HU" sz="2400" dirty="0" smtClean="0"/>
              <a:t> </a:t>
            </a:r>
            <a:r>
              <a:rPr lang="hu-HU" sz="2400" dirty="0" err="1"/>
              <a:t>zručnosti</a:t>
            </a:r>
            <a:r>
              <a:rPr lang="hu-HU" sz="2400" dirty="0"/>
              <a:t> a </a:t>
            </a:r>
            <a:r>
              <a:rPr lang="hu-HU" sz="2400" dirty="0" err="1"/>
              <a:t>kompetencie</a:t>
            </a:r>
            <a:r>
              <a:rPr lang="hu-HU" sz="2400" dirty="0"/>
              <a:t>, </a:t>
            </a:r>
            <a:r>
              <a:rPr lang="hu-HU" sz="2400" dirty="0" err="1"/>
              <a:t>ktoré</a:t>
            </a:r>
            <a:r>
              <a:rPr lang="hu-HU" sz="2400" dirty="0"/>
              <a:t> </a:t>
            </a:r>
            <a:r>
              <a:rPr lang="hu-HU" sz="2400" dirty="0" err="1"/>
              <a:t>sú</a:t>
            </a:r>
            <a:r>
              <a:rPr lang="hu-HU" sz="2400" dirty="0"/>
              <a:t> </a:t>
            </a:r>
            <a:r>
              <a:rPr lang="hu-HU" sz="2400" dirty="0" err="1"/>
              <a:t>prínosom</a:t>
            </a:r>
            <a:r>
              <a:rPr lang="hu-HU" sz="2400" dirty="0"/>
              <a:t> </a:t>
            </a:r>
            <a:r>
              <a:rPr lang="hu-HU" sz="2400" dirty="0" err="1"/>
              <a:t>a</a:t>
            </a:r>
            <a:r>
              <a:rPr lang="hu-HU" sz="2400" dirty="0"/>
              <a:t> </a:t>
            </a:r>
            <a:r>
              <a:rPr lang="hu-HU" sz="2400" dirty="0" err="1"/>
              <a:t>nie</a:t>
            </a:r>
            <a:r>
              <a:rPr lang="hu-HU" sz="2400" dirty="0"/>
              <a:t> </a:t>
            </a:r>
            <a:r>
              <a:rPr lang="hu-HU" sz="2400" dirty="0" err="1"/>
              <a:t>sú</a:t>
            </a:r>
            <a:r>
              <a:rPr lang="hu-HU" sz="2400" dirty="0"/>
              <a:t> </a:t>
            </a:r>
            <a:r>
              <a:rPr lang="hu-HU" sz="2400" dirty="0" err="1"/>
              <a:t>uvedené</a:t>
            </a:r>
            <a:r>
              <a:rPr lang="hu-HU" sz="2400" dirty="0"/>
              <a:t> v </a:t>
            </a:r>
            <a:r>
              <a:rPr lang="hu-HU" sz="2400" dirty="0" err="1"/>
              <a:t>predchádzajúcich</a:t>
            </a:r>
            <a:r>
              <a:rPr lang="hu-HU" sz="2400" dirty="0"/>
              <a:t> </a:t>
            </a:r>
            <a:r>
              <a:rPr lang="hu-HU" sz="2400" dirty="0" err="1" smtClean="0"/>
              <a:t>kolónkach</a:t>
            </a:r>
            <a:r>
              <a:rPr lang="hu-HU" sz="2400" dirty="0" smtClean="0"/>
              <a:t> (</a:t>
            </a:r>
            <a:r>
              <a:rPr lang="hu-HU" sz="2400" dirty="0" err="1" smtClean="0"/>
              <a:t>koníčky</a:t>
            </a:r>
            <a:r>
              <a:rPr lang="hu-HU" sz="2400" dirty="0" smtClean="0"/>
              <a:t>)</a:t>
            </a:r>
          </a:p>
          <a:p>
            <a:r>
              <a:rPr lang="hu-HU" sz="2400" dirty="0"/>
              <a:t>minden egyéb olyan készséget és kompetenciát, amelyet értékesnek tart, és amelyeket korábbi címszavaknál még nem </a:t>
            </a:r>
            <a:r>
              <a:rPr lang="hu-HU" sz="2400" dirty="0" smtClean="0"/>
              <a:t>említett (hobbi)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600" dirty="0" smtClean="0"/>
          </a:p>
          <a:p>
            <a:r>
              <a:rPr lang="hu-HU" sz="2400" dirty="0" err="1" smtClean="0"/>
              <a:t>vodičský</a:t>
            </a:r>
            <a:r>
              <a:rPr lang="hu-HU" sz="2400" dirty="0" smtClean="0"/>
              <a:t>(é</a:t>
            </a:r>
            <a:r>
              <a:rPr lang="hu-HU" sz="2400" dirty="0"/>
              <a:t>) </a:t>
            </a:r>
            <a:r>
              <a:rPr lang="hu-HU" sz="2400" dirty="0" err="1"/>
              <a:t>preukaz</a:t>
            </a:r>
            <a:r>
              <a:rPr lang="hu-HU" sz="2400" dirty="0"/>
              <a:t>(y</a:t>
            </a:r>
            <a:r>
              <a:rPr lang="hu-HU" sz="2400" dirty="0" smtClean="0"/>
              <a:t>)</a:t>
            </a:r>
          </a:p>
          <a:p>
            <a:r>
              <a:rPr lang="hu-HU" sz="2400" dirty="0" smtClean="0"/>
              <a:t>gépjármű-vezetői </a:t>
            </a:r>
            <a:r>
              <a:rPr lang="hu-HU" sz="2400" dirty="0"/>
              <a:t>engedély </a:t>
            </a:r>
            <a:endParaRPr lang="hu-HU" sz="2400" dirty="0" smtClean="0"/>
          </a:p>
          <a:p>
            <a:endParaRPr lang="hu-HU" sz="2400" dirty="0"/>
          </a:p>
          <a:p>
            <a:r>
              <a:rPr lang="hu-HU" sz="2400" dirty="0" err="1"/>
              <a:t>Uveďte</a:t>
            </a:r>
            <a:r>
              <a:rPr lang="hu-HU" sz="2400" dirty="0"/>
              <a:t>, </a:t>
            </a:r>
            <a:r>
              <a:rPr lang="hu-HU" sz="2400" dirty="0" err="1"/>
              <a:t>či</a:t>
            </a:r>
            <a:r>
              <a:rPr lang="hu-HU" sz="2400" dirty="0"/>
              <a:t> </a:t>
            </a:r>
            <a:r>
              <a:rPr lang="hu-HU" sz="2400" dirty="0" err="1"/>
              <a:t>ste</a:t>
            </a:r>
            <a:r>
              <a:rPr lang="hu-HU" sz="2400" dirty="0"/>
              <a:t> </a:t>
            </a:r>
            <a:r>
              <a:rPr lang="hu-HU" sz="2400" dirty="0" err="1"/>
              <a:t>držiteľom</a:t>
            </a:r>
            <a:r>
              <a:rPr lang="hu-HU" sz="2400" dirty="0"/>
              <a:t> </a:t>
            </a:r>
            <a:r>
              <a:rPr lang="hu-HU" sz="2400" dirty="0" err="1"/>
              <a:t>vodičského</a:t>
            </a:r>
            <a:r>
              <a:rPr lang="hu-HU" sz="2400" dirty="0"/>
              <a:t> </a:t>
            </a:r>
            <a:r>
              <a:rPr lang="hu-HU" sz="2400" dirty="0" err="1"/>
              <a:t>preukazu</a:t>
            </a:r>
            <a:r>
              <a:rPr lang="hu-HU" sz="2400" dirty="0"/>
              <a:t>, a </a:t>
            </a:r>
            <a:r>
              <a:rPr lang="hu-HU" sz="2400" dirty="0" err="1"/>
              <a:t>ak</a:t>
            </a:r>
            <a:r>
              <a:rPr lang="hu-HU" sz="2400" dirty="0"/>
              <a:t> </a:t>
            </a:r>
            <a:r>
              <a:rPr lang="hu-HU" sz="2400" dirty="0" err="1"/>
              <a:t>áno</a:t>
            </a:r>
            <a:r>
              <a:rPr lang="hu-HU" sz="2400" dirty="0"/>
              <a:t>, na </a:t>
            </a:r>
            <a:r>
              <a:rPr lang="hu-HU" sz="2400" dirty="0" err="1"/>
              <a:t>ktorú</a:t>
            </a:r>
            <a:r>
              <a:rPr lang="hu-HU" sz="2400" dirty="0"/>
              <a:t> </a:t>
            </a:r>
            <a:r>
              <a:rPr lang="hu-HU" sz="2400" dirty="0" err="1"/>
              <a:t>kategóriu</a:t>
            </a:r>
            <a:r>
              <a:rPr lang="hu-HU" sz="2400" dirty="0"/>
              <a:t> </a:t>
            </a:r>
            <a:r>
              <a:rPr lang="hu-HU" sz="2400" dirty="0" err="1"/>
              <a:t>vozidiel</a:t>
            </a:r>
            <a:r>
              <a:rPr lang="hu-HU" sz="2400" dirty="0"/>
              <a:t>, </a:t>
            </a:r>
            <a:r>
              <a:rPr lang="hu-HU" sz="2400" dirty="0" err="1"/>
              <a:t>napr</a:t>
            </a:r>
            <a:r>
              <a:rPr lang="hu-HU" sz="2400" dirty="0"/>
              <a:t>.: </a:t>
            </a:r>
            <a:r>
              <a:rPr lang="hu-HU" sz="2400" dirty="0" smtClean="0"/>
              <a:t>kategória B.</a:t>
            </a:r>
          </a:p>
          <a:p>
            <a:r>
              <a:rPr lang="hu-HU" sz="2400" dirty="0" smtClean="0"/>
              <a:t>Tüntesse </a:t>
            </a:r>
            <a:r>
              <a:rPr lang="hu-HU" sz="2400" dirty="0"/>
              <a:t>fel, ha van jogosítványa </a:t>
            </a:r>
            <a:r>
              <a:rPr lang="hu-HU" sz="2400" dirty="0" smtClean="0"/>
              <a:t>és milyen </a:t>
            </a:r>
            <a:r>
              <a:rPr lang="hu-HU" sz="2400" dirty="0"/>
              <a:t>járműkategóriára érvényes, pl</a:t>
            </a:r>
            <a:r>
              <a:rPr lang="hu-HU" sz="2400" dirty="0" smtClean="0"/>
              <a:t>.: B kategória.</a:t>
            </a:r>
            <a:r>
              <a:rPr lang="hu-HU" sz="2400" dirty="0"/>
              <a:t> 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400" dirty="0" smtClean="0"/>
          </a:p>
          <a:p>
            <a:r>
              <a:rPr lang="hu-HU" sz="2400" dirty="0" err="1" smtClean="0"/>
              <a:t>doplňujúce</a:t>
            </a:r>
            <a:r>
              <a:rPr lang="hu-HU" sz="2400" dirty="0" smtClean="0"/>
              <a:t> </a:t>
            </a:r>
            <a:r>
              <a:rPr lang="hu-HU" sz="2400" dirty="0" err="1" smtClean="0"/>
              <a:t>informácie</a:t>
            </a:r>
            <a:endParaRPr lang="hu-HU" sz="2400" dirty="0" smtClean="0"/>
          </a:p>
          <a:p>
            <a:r>
              <a:rPr lang="hu-HU" sz="2400" dirty="0" smtClean="0"/>
              <a:t>további </a:t>
            </a:r>
            <a:r>
              <a:rPr lang="hu-HU" sz="2400" dirty="0"/>
              <a:t>információk </a:t>
            </a:r>
            <a:endParaRPr lang="hu-HU" sz="2400" dirty="0" smtClean="0"/>
          </a:p>
          <a:p>
            <a:endParaRPr lang="hu-HU" sz="2400" dirty="0"/>
          </a:p>
          <a:p>
            <a:r>
              <a:rPr lang="hu-HU" sz="2400" dirty="0" err="1" smtClean="0"/>
              <a:t>uveďte</a:t>
            </a:r>
            <a:r>
              <a:rPr lang="hu-HU" sz="2400" dirty="0" smtClean="0"/>
              <a:t> </a:t>
            </a:r>
            <a:r>
              <a:rPr lang="hu-HU" sz="2400" dirty="0" err="1"/>
              <a:t>ďalšie</a:t>
            </a:r>
            <a:r>
              <a:rPr lang="hu-HU" sz="2400" dirty="0"/>
              <a:t> </a:t>
            </a:r>
            <a:r>
              <a:rPr lang="hu-HU" sz="2400" dirty="0" err="1"/>
              <a:t>informácie</a:t>
            </a:r>
            <a:r>
              <a:rPr lang="hu-HU" sz="2400" dirty="0"/>
              <a:t>, </a:t>
            </a:r>
            <a:r>
              <a:rPr lang="hu-HU" sz="2400" dirty="0" err="1"/>
              <a:t>ktoré</a:t>
            </a:r>
            <a:r>
              <a:rPr lang="hu-HU" sz="2400" dirty="0"/>
              <a:t> </a:t>
            </a:r>
            <a:r>
              <a:rPr lang="hu-HU" sz="2400" dirty="0" err="1"/>
              <a:t>považujete</a:t>
            </a:r>
            <a:r>
              <a:rPr lang="hu-HU" sz="2400" dirty="0"/>
              <a:t> </a:t>
            </a:r>
            <a:r>
              <a:rPr lang="hu-HU" sz="2400" dirty="0" err="1"/>
              <a:t>za</a:t>
            </a:r>
            <a:r>
              <a:rPr lang="hu-HU" sz="2400" dirty="0"/>
              <a:t> </a:t>
            </a:r>
            <a:r>
              <a:rPr lang="hu-HU" sz="2400" dirty="0" err="1" smtClean="0"/>
              <a:t>relevantné</a:t>
            </a:r>
            <a:endParaRPr lang="hu-HU" sz="2400" dirty="0" smtClean="0"/>
          </a:p>
          <a:p>
            <a:r>
              <a:rPr lang="hu-HU" sz="2400" dirty="0" smtClean="0"/>
              <a:t>tüntessen </a:t>
            </a:r>
            <a:r>
              <a:rPr lang="hu-HU" sz="2400" dirty="0"/>
              <a:t>fel minden olyan információt, amelyet fontosnak tart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400" dirty="0" smtClean="0"/>
          </a:p>
          <a:p>
            <a:r>
              <a:rPr lang="hu-HU" sz="2400" dirty="0" err="1" smtClean="0"/>
              <a:t>publikácie</a:t>
            </a:r>
            <a:r>
              <a:rPr lang="hu-HU" sz="2400" dirty="0" smtClean="0"/>
              <a:t> </a:t>
            </a:r>
            <a:r>
              <a:rPr lang="hu-HU" sz="2400" dirty="0" err="1"/>
              <a:t>alebo</a:t>
            </a:r>
            <a:r>
              <a:rPr lang="hu-HU" sz="2400" dirty="0"/>
              <a:t> </a:t>
            </a:r>
            <a:r>
              <a:rPr lang="hu-HU" sz="2400" dirty="0" err="1"/>
              <a:t>výskum</a:t>
            </a:r>
            <a:r>
              <a:rPr lang="hu-HU" sz="2400" dirty="0"/>
              <a:t>; </a:t>
            </a:r>
            <a:r>
              <a:rPr lang="hu-HU" sz="2400" dirty="0" err="1"/>
              <a:t>členstvo</a:t>
            </a:r>
            <a:r>
              <a:rPr lang="hu-HU" sz="2400" dirty="0"/>
              <a:t> v </a:t>
            </a:r>
            <a:r>
              <a:rPr lang="hu-HU" sz="2400" dirty="0" err="1"/>
              <a:t>profesijných</a:t>
            </a:r>
            <a:r>
              <a:rPr lang="hu-HU" sz="2400" dirty="0"/>
              <a:t> </a:t>
            </a:r>
            <a:r>
              <a:rPr lang="hu-HU" sz="2400" dirty="0" err="1" smtClean="0"/>
              <a:t>organizáciách</a:t>
            </a:r>
            <a:endParaRPr lang="hu-HU" sz="2400" dirty="0" smtClean="0"/>
          </a:p>
          <a:p>
            <a:r>
              <a:rPr lang="hu-HU" sz="2400" dirty="0"/>
              <a:t>publikációk vagy </a:t>
            </a:r>
            <a:r>
              <a:rPr lang="hu-HU" sz="2400" dirty="0" smtClean="0"/>
              <a:t>kutatások</a:t>
            </a:r>
            <a:r>
              <a:rPr lang="hu-HU" sz="2400" dirty="0"/>
              <a:t>; tagság szakmai </a:t>
            </a:r>
            <a:r>
              <a:rPr lang="hu-HU" sz="2400" dirty="0" smtClean="0"/>
              <a:t>szervezetekben</a:t>
            </a:r>
          </a:p>
          <a:p>
            <a:endParaRPr lang="hu-HU" sz="2400" dirty="0"/>
          </a:p>
          <a:p>
            <a:r>
              <a:rPr lang="hu-HU" sz="2400" dirty="0" err="1"/>
              <a:t>rodinný</a:t>
            </a:r>
            <a:r>
              <a:rPr lang="hu-HU" sz="2400" dirty="0"/>
              <a:t> </a:t>
            </a:r>
            <a:r>
              <a:rPr lang="hu-HU" sz="2400" dirty="0" err="1"/>
              <a:t>stav</a:t>
            </a:r>
            <a:r>
              <a:rPr lang="hu-HU" sz="2400" dirty="0"/>
              <a:t> </a:t>
            </a:r>
            <a:r>
              <a:rPr lang="hu-HU" sz="2400" dirty="0" smtClean="0"/>
              <a:t>(</a:t>
            </a:r>
            <a:r>
              <a:rPr lang="hu-HU" sz="2400" dirty="0" err="1" smtClean="0"/>
              <a:t>ak</a:t>
            </a:r>
            <a:r>
              <a:rPr lang="hu-HU" sz="2400" dirty="0" smtClean="0"/>
              <a:t> </a:t>
            </a:r>
            <a:r>
              <a:rPr lang="hu-HU" sz="2400" dirty="0" err="1"/>
              <a:t>považujete</a:t>
            </a:r>
            <a:r>
              <a:rPr lang="hu-HU" sz="2400" dirty="0"/>
              <a:t> </a:t>
            </a:r>
            <a:r>
              <a:rPr lang="hu-HU" sz="2400" dirty="0" err="1"/>
              <a:t>za</a:t>
            </a:r>
            <a:r>
              <a:rPr lang="hu-HU" sz="2400" dirty="0"/>
              <a:t> </a:t>
            </a:r>
            <a:r>
              <a:rPr lang="hu-HU" sz="2400" dirty="0" err="1"/>
              <a:t>potrebné</a:t>
            </a:r>
            <a:r>
              <a:rPr lang="hu-HU" sz="2400" dirty="0"/>
              <a:t> </a:t>
            </a:r>
            <a:r>
              <a:rPr lang="hu-HU" sz="2400" dirty="0" err="1"/>
              <a:t>to</a:t>
            </a:r>
            <a:r>
              <a:rPr lang="hu-HU" sz="2400" dirty="0"/>
              <a:t> </a:t>
            </a:r>
            <a:r>
              <a:rPr lang="hu-HU" sz="2400" dirty="0" err="1" smtClean="0"/>
              <a:t>upresniť</a:t>
            </a:r>
            <a:r>
              <a:rPr lang="hu-HU" sz="2400" dirty="0" smtClean="0"/>
              <a:t>)</a:t>
            </a:r>
          </a:p>
          <a:p>
            <a:r>
              <a:rPr lang="hu-HU" sz="2400" dirty="0" smtClean="0"/>
              <a:t>családi </a:t>
            </a:r>
            <a:r>
              <a:rPr lang="hu-HU" sz="2400" dirty="0"/>
              <a:t>állapotát </a:t>
            </a:r>
            <a:r>
              <a:rPr lang="hu-HU" sz="2400" dirty="0" smtClean="0"/>
              <a:t>(amennyiben </a:t>
            </a:r>
            <a:r>
              <a:rPr lang="hu-HU" sz="2400" dirty="0"/>
              <a:t>fontosnak tartja, hogy </a:t>
            </a:r>
            <a:r>
              <a:rPr lang="hu-HU" sz="2400" dirty="0" smtClean="0"/>
              <a:t>megemlítse</a:t>
            </a:r>
            <a:r>
              <a:rPr lang="hu-HU" sz="2400" dirty="0"/>
              <a:t>)</a:t>
            </a:r>
            <a:r>
              <a:rPr lang="hu-HU" sz="2400" dirty="0" smtClean="0"/>
              <a:t> 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/>
              <a:t>kontaktné</a:t>
            </a:r>
            <a:r>
              <a:rPr lang="hu-HU" sz="2400" dirty="0"/>
              <a:t> </a:t>
            </a:r>
            <a:r>
              <a:rPr lang="hu-HU" sz="2400" dirty="0" err="1"/>
              <a:t>osoby</a:t>
            </a:r>
            <a:r>
              <a:rPr lang="hu-HU" sz="2400" dirty="0"/>
              <a:t> </a:t>
            </a:r>
            <a:r>
              <a:rPr lang="hu-HU" sz="2400" dirty="0" err="1"/>
              <a:t>alebo</a:t>
            </a:r>
            <a:r>
              <a:rPr lang="hu-HU" sz="2400" dirty="0"/>
              <a:t> </a:t>
            </a:r>
            <a:r>
              <a:rPr lang="hu-HU" sz="2400" dirty="0" err="1"/>
              <a:t>odporúčajúcu</a:t>
            </a:r>
            <a:r>
              <a:rPr lang="hu-HU" sz="2400" dirty="0"/>
              <a:t> </a:t>
            </a:r>
            <a:r>
              <a:rPr lang="hu-HU" sz="2400" dirty="0" err="1"/>
              <a:t>osobu</a:t>
            </a:r>
            <a:r>
              <a:rPr lang="hu-HU" sz="2400" dirty="0"/>
              <a:t> (</a:t>
            </a:r>
            <a:r>
              <a:rPr lang="hu-HU" sz="2400" dirty="0" err="1"/>
              <a:t>meno</a:t>
            </a:r>
            <a:r>
              <a:rPr lang="hu-HU" sz="2400" dirty="0"/>
              <a:t>, </a:t>
            </a:r>
            <a:r>
              <a:rPr lang="hu-HU" sz="2400" dirty="0" err="1"/>
              <a:t>pracovná</a:t>
            </a:r>
            <a:r>
              <a:rPr lang="hu-HU" sz="2400" dirty="0"/>
              <a:t> </a:t>
            </a:r>
            <a:r>
              <a:rPr lang="hu-HU" sz="2400" dirty="0" err="1"/>
              <a:t>pozícia</a:t>
            </a:r>
            <a:r>
              <a:rPr lang="hu-HU" sz="2400" dirty="0"/>
              <a:t>, </a:t>
            </a:r>
            <a:r>
              <a:rPr lang="hu-HU" sz="2400" dirty="0" err="1"/>
              <a:t>kontaktná</a:t>
            </a:r>
            <a:r>
              <a:rPr lang="hu-HU" sz="2400" dirty="0"/>
              <a:t> </a:t>
            </a:r>
            <a:r>
              <a:rPr lang="hu-HU" sz="2400" dirty="0" err="1" smtClean="0"/>
              <a:t>adresa</a:t>
            </a:r>
            <a:r>
              <a:rPr lang="hu-HU" sz="2400" dirty="0" smtClean="0"/>
              <a:t>)</a:t>
            </a:r>
          </a:p>
          <a:p>
            <a:r>
              <a:rPr lang="hu-HU" sz="2400" dirty="0"/>
              <a:t>kapcsolattartó személyek vagy referenciaadók </a:t>
            </a:r>
            <a:r>
              <a:rPr lang="hu-HU" sz="2400" dirty="0" smtClean="0"/>
              <a:t>(név</a:t>
            </a:r>
            <a:r>
              <a:rPr lang="hu-HU" sz="2400" dirty="0"/>
              <a:t>, </a:t>
            </a:r>
            <a:r>
              <a:rPr lang="hu-HU" sz="2400" dirty="0" smtClean="0"/>
              <a:t>betöltött pozíció</a:t>
            </a:r>
            <a:r>
              <a:rPr lang="hu-HU" sz="2400" dirty="0"/>
              <a:t>, </a:t>
            </a:r>
            <a:r>
              <a:rPr lang="hu-HU" sz="2400" dirty="0" smtClean="0"/>
              <a:t>cím)</a:t>
            </a:r>
          </a:p>
          <a:p>
            <a:endParaRPr lang="hu-HU" sz="2400" dirty="0"/>
          </a:p>
          <a:p>
            <a:r>
              <a:rPr lang="hu-HU" sz="2400" dirty="0" err="1" smtClean="0"/>
              <a:t>neudávajte</a:t>
            </a:r>
            <a:r>
              <a:rPr lang="hu-HU" sz="2400" dirty="0" smtClean="0"/>
              <a:t> </a:t>
            </a:r>
            <a:r>
              <a:rPr lang="hu-HU" sz="2400" dirty="0" err="1"/>
              <a:t>adresu</a:t>
            </a:r>
            <a:r>
              <a:rPr lang="hu-HU" sz="2400" dirty="0"/>
              <a:t> </a:t>
            </a:r>
            <a:r>
              <a:rPr lang="hu-HU" sz="2400" dirty="0" err="1"/>
              <a:t>kontaktnej</a:t>
            </a:r>
            <a:r>
              <a:rPr lang="hu-HU" sz="2400" dirty="0"/>
              <a:t> </a:t>
            </a:r>
            <a:r>
              <a:rPr lang="hu-HU" sz="2400" dirty="0" err="1"/>
              <a:t>osoby</a:t>
            </a:r>
            <a:r>
              <a:rPr lang="hu-HU" sz="2400" dirty="0"/>
              <a:t> </a:t>
            </a:r>
            <a:r>
              <a:rPr lang="hu-HU" sz="2400" dirty="0" err="1"/>
              <a:t>bez</a:t>
            </a:r>
            <a:r>
              <a:rPr lang="hu-HU" sz="2400" dirty="0"/>
              <a:t> </a:t>
            </a:r>
            <a:r>
              <a:rPr lang="hu-HU" sz="2400" dirty="0" err="1"/>
              <a:t>jeho</a:t>
            </a:r>
            <a:r>
              <a:rPr lang="hu-HU" sz="2400" dirty="0"/>
              <a:t>(</a:t>
            </a:r>
            <a:r>
              <a:rPr lang="hu-HU" sz="2400" dirty="0" err="1"/>
              <a:t>jej</a:t>
            </a:r>
            <a:r>
              <a:rPr lang="hu-HU" sz="2400" dirty="0"/>
              <a:t>) </a:t>
            </a:r>
            <a:r>
              <a:rPr lang="hu-HU" sz="2400" dirty="0" err="1"/>
              <a:t>predchádzajúceho</a:t>
            </a:r>
            <a:r>
              <a:rPr lang="hu-HU" sz="2400" dirty="0"/>
              <a:t> </a:t>
            </a:r>
            <a:r>
              <a:rPr lang="hu-HU" sz="2400" dirty="0" err="1"/>
              <a:t>formálneho</a:t>
            </a:r>
            <a:r>
              <a:rPr lang="hu-HU" sz="2400" dirty="0"/>
              <a:t> </a:t>
            </a:r>
            <a:r>
              <a:rPr lang="hu-HU" sz="2400" dirty="0" err="1" smtClean="0"/>
              <a:t>súhlasu</a:t>
            </a:r>
            <a:endParaRPr lang="hu-HU" sz="2400" dirty="0" smtClean="0"/>
          </a:p>
          <a:p>
            <a:r>
              <a:rPr lang="hu-HU" sz="2400" dirty="0"/>
              <a:t>ne adja meg a kapcsolattartó személy címét anélkül, hogy megkapta volna formális beleegyezését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400" dirty="0" smtClean="0"/>
          </a:p>
          <a:p>
            <a:r>
              <a:rPr lang="hu-HU" sz="2400" dirty="0" err="1" smtClean="0"/>
              <a:t>prílohy</a:t>
            </a:r>
            <a:endParaRPr lang="hu-HU" sz="2400" dirty="0" smtClean="0"/>
          </a:p>
          <a:p>
            <a:r>
              <a:rPr lang="hu-HU" sz="2400" dirty="0"/>
              <a:t>m</a:t>
            </a:r>
            <a:r>
              <a:rPr lang="hu-HU" sz="2400" dirty="0" smtClean="0"/>
              <a:t>ellékletek</a:t>
            </a:r>
          </a:p>
          <a:p>
            <a:endParaRPr lang="hu-HU" sz="2400" dirty="0"/>
          </a:p>
          <a:p>
            <a:r>
              <a:rPr lang="hu-HU" sz="2400" dirty="0" err="1"/>
              <a:t>Uveďte</a:t>
            </a:r>
            <a:r>
              <a:rPr lang="hu-HU" sz="2400" dirty="0"/>
              <a:t> </a:t>
            </a:r>
            <a:r>
              <a:rPr lang="hu-HU" sz="2400" dirty="0" err="1"/>
              <a:t>zoznam</a:t>
            </a:r>
            <a:r>
              <a:rPr lang="hu-HU" sz="2400" dirty="0"/>
              <a:t> </a:t>
            </a:r>
            <a:r>
              <a:rPr lang="hu-HU" sz="2400" dirty="0" err="1"/>
              <a:t>príloh</a:t>
            </a:r>
            <a:r>
              <a:rPr lang="hu-HU" sz="2400" dirty="0"/>
              <a:t> </a:t>
            </a:r>
            <a:r>
              <a:rPr lang="hu-HU" sz="2400" dirty="0" err="1" smtClean="0"/>
              <a:t>životopisu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Sorolja fel, amit </a:t>
            </a:r>
            <a:r>
              <a:rPr lang="hu-HU" sz="2400" dirty="0"/>
              <a:t>az önéletrajzhoz </a:t>
            </a:r>
            <a:r>
              <a:rPr lang="hu-HU" sz="2400" dirty="0" smtClean="0"/>
              <a:t>mellékelt.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600" dirty="0" smtClean="0"/>
          </a:p>
          <a:p>
            <a:r>
              <a:rPr lang="hu-HU" sz="2400" dirty="0" err="1" smtClean="0"/>
              <a:t>kópie</a:t>
            </a:r>
            <a:r>
              <a:rPr lang="hu-HU" sz="2400" dirty="0" smtClean="0"/>
              <a:t> </a:t>
            </a:r>
            <a:r>
              <a:rPr lang="hu-HU" sz="2400" dirty="0" err="1"/>
              <a:t>diplomov</a:t>
            </a:r>
            <a:r>
              <a:rPr lang="hu-HU" sz="2400" dirty="0"/>
              <a:t> a </a:t>
            </a:r>
            <a:r>
              <a:rPr lang="hu-HU" sz="2400" dirty="0" err="1" smtClean="0"/>
              <a:t>vysvedčení</a:t>
            </a:r>
            <a:r>
              <a:rPr lang="hu-HU" sz="2400" dirty="0" smtClean="0"/>
              <a:t> </a:t>
            </a:r>
          </a:p>
          <a:p>
            <a:r>
              <a:rPr lang="hu-HU" sz="2400" dirty="0" smtClean="0"/>
              <a:t>diplomák </a:t>
            </a:r>
            <a:r>
              <a:rPr lang="hu-HU" sz="2400" dirty="0"/>
              <a:t>és egyéb végzettségek </a:t>
            </a:r>
            <a:r>
              <a:rPr lang="hu-HU" sz="2400" dirty="0" smtClean="0"/>
              <a:t>másolata</a:t>
            </a:r>
          </a:p>
          <a:p>
            <a:endParaRPr lang="hu-HU" sz="2400" dirty="0"/>
          </a:p>
          <a:p>
            <a:r>
              <a:rPr lang="hu-HU" sz="2400" dirty="0" err="1" smtClean="0"/>
              <a:t>vrátane</a:t>
            </a:r>
            <a:r>
              <a:rPr lang="hu-HU" sz="2400" dirty="0" smtClean="0"/>
              <a:t> </a:t>
            </a:r>
            <a:r>
              <a:rPr lang="hu-HU" sz="2400" dirty="0" err="1"/>
              <a:t>všetkých</a:t>
            </a:r>
            <a:r>
              <a:rPr lang="hu-HU" sz="2400" dirty="0"/>
              <a:t> </a:t>
            </a:r>
            <a:r>
              <a:rPr lang="hu-HU" sz="2400" dirty="0" err="1"/>
              <a:t>osvedčení</a:t>
            </a:r>
            <a:r>
              <a:rPr lang="hu-HU" sz="2400" dirty="0"/>
              <a:t> </a:t>
            </a:r>
            <a:r>
              <a:rPr lang="hu-HU" sz="2400" dirty="0" err="1"/>
              <a:t>vydaných</a:t>
            </a:r>
            <a:r>
              <a:rPr lang="hu-HU" sz="2400" dirty="0"/>
              <a:t> na konci </a:t>
            </a:r>
            <a:r>
              <a:rPr lang="hu-HU" sz="2400" dirty="0" err="1"/>
              <a:t>školení</a:t>
            </a:r>
            <a:r>
              <a:rPr lang="hu-HU" sz="2400" dirty="0"/>
              <a:t>, </a:t>
            </a:r>
            <a:r>
              <a:rPr lang="hu-HU" sz="2400" dirty="0" err="1"/>
              <a:t>ktoré</a:t>
            </a:r>
            <a:r>
              <a:rPr lang="hu-HU" sz="2400" dirty="0"/>
              <a:t> </a:t>
            </a:r>
            <a:r>
              <a:rPr lang="hu-HU" sz="2400" dirty="0" err="1"/>
              <a:t>neviedli</a:t>
            </a:r>
            <a:r>
              <a:rPr lang="hu-HU" sz="2400" dirty="0"/>
              <a:t> k </a:t>
            </a:r>
            <a:r>
              <a:rPr lang="hu-HU" sz="2400" dirty="0" err="1"/>
              <a:t>získaniu</a:t>
            </a:r>
            <a:r>
              <a:rPr lang="hu-HU" sz="2400" dirty="0"/>
              <a:t> </a:t>
            </a:r>
            <a:r>
              <a:rPr lang="hu-HU" sz="2400" dirty="0" err="1"/>
              <a:t>formálnej</a:t>
            </a:r>
            <a:r>
              <a:rPr lang="hu-HU" sz="2400" dirty="0"/>
              <a:t> </a:t>
            </a:r>
            <a:r>
              <a:rPr lang="hu-HU" sz="2400" dirty="0" err="1"/>
              <a:t>kvalifikácie</a:t>
            </a:r>
            <a:endParaRPr lang="hu-HU" sz="2400" dirty="0"/>
          </a:p>
          <a:p>
            <a:r>
              <a:rPr lang="hu-HU" sz="2400" dirty="0"/>
              <a:t>ideértve mindenfajta olyan képzés elvégzésekor kapott bizonyítványt, amely nem járt hivatalos </a:t>
            </a:r>
            <a:r>
              <a:rPr lang="hu-HU" sz="2400" dirty="0" smtClean="0"/>
              <a:t>minősítéssel</a:t>
            </a:r>
            <a:endParaRPr lang="hu-HU" sz="2400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pl-PL" sz="2400" dirty="0" smtClean="0"/>
          </a:p>
          <a:p>
            <a:r>
              <a:rPr lang="pl-PL" sz="2400" dirty="0" smtClean="0"/>
              <a:t>doklady </a:t>
            </a:r>
            <a:r>
              <a:rPr lang="pl-PL" sz="2400" dirty="0"/>
              <a:t>potvrdzujúce zamestnanie alebo pracovné </a:t>
            </a:r>
            <a:r>
              <a:rPr lang="pl-PL" sz="2400" dirty="0" smtClean="0"/>
              <a:t>miesto</a:t>
            </a:r>
          </a:p>
          <a:p>
            <a:r>
              <a:rPr lang="hu-HU" sz="2400" dirty="0" smtClean="0"/>
              <a:t>munkaviszonyról </a:t>
            </a:r>
            <a:r>
              <a:rPr lang="hu-HU" sz="2400" dirty="0"/>
              <a:t>vagy munkavégzésről szóló szolgálati </a:t>
            </a:r>
            <a:r>
              <a:rPr lang="hu-HU" sz="2400" dirty="0" smtClean="0"/>
              <a:t>igazolás</a:t>
            </a:r>
          </a:p>
          <a:p>
            <a:endParaRPr lang="hu-HU" sz="2400" dirty="0"/>
          </a:p>
          <a:p>
            <a:r>
              <a:rPr lang="hu-HU" sz="2400" dirty="0" err="1" smtClean="0"/>
              <a:t>publikácie</a:t>
            </a:r>
            <a:r>
              <a:rPr lang="hu-HU" sz="2400" dirty="0" smtClean="0"/>
              <a:t> </a:t>
            </a:r>
            <a:r>
              <a:rPr lang="hu-HU" sz="2400" dirty="0" err="1"/>
              <a:t>alebo</a:t>
            </a:r>
            <a:r>
              <a:rPr lang="hu-HU" sz="2400" dirty="0"/>
              <a:t> </a:t>
            </a:r>
            <a:r>
              <a:rPr lang="hu-HU" sz="2400" dirty="0" err="1" smtClean="0"/>
              <a:t>výskum</a:t>
            </a:r>
            <a:endParaRPr lang="hu-HU" sz="2400" dirty="0" smtClean="0"/>
          </a:p>
          <a:p>
            <a:r>
              <a:rPr lang="hu-HU" sz="2400" dirty="0" smtClean="0"/>
              <a:t>publikációk </a:t>
            </a:r>
            <a:r>
              <a:rPr lang="hu-HU" sz="2400" dirty="0"/>
              <a:t>vagy kutatások </a:t>
            </a:r>
            <a:endParaRPr lang="hu-HU" sz="2400" dirty="0" smtClean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400" dirty="0" smtClean="0"/>
          </a:p>
          <a:p>
            <a:endParaRPr lang="hu-HU" sz="2400" dirty="0"/>
          </a:p>
          <a:p>
            <a:pPr marL="0" indent="0">
              <a:buNone/>
            </a:pPr>
            <a:r>
              <a:rPr lang="hu-HU" sz="2400" dirty="0" smtClean="0"/>
              <a:t>	 	</a:t>
            </a:r>
            <a:r>
              <a:rPr lang="hu-HU" sz="2000" dirty="0" smtClean="0"/>
              <a:t>POUŽÍVANIE </a:t>
            </a:r>
            <a:r>
              <a:rPr lang="hu-HU" sz="2000" dirty="0"/>
              <a:t>DOKUMENTU EUROPASS – ŽIVOTOPIS</a:t>
            </a:r>
            <a:br>
              <a:rPr lang="hu-HU" sz="2000" dirty="0"/>
            </a:br>
            <a:endParaRPr lang="hu-HU" sz="2000" dirty="0" smtClean="0"/>
          </a:p>
          <a:p>
            <a:pPr marL="0" indent="0">
              <a:buNone/>
            </a:pPr>
            <a:r>
              <a:rPr lang="hu-HU" sz="2000" dirty="0"/>
              <a:t>	</a:t>
            </a:r>
            <a:r>
              <a:rPr lang="hu-HU" sz="2000" dirty="0" smtClean="0"/>
              <a:t>    	     EUROPASS </a:t>
            </a:r>
            <a:r>
              <a:rPr lang="hu-HU" sz="2000" dirty="0"/>
              <a:t>ÖNÉLETRAJZ-SABLON KITÖLTÉSE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/>
              <a:t>u</a:t>
            </a:r>
            <a:r>
              <a:rPr lang="hu-HU" sz="2400" dirty="0" err="1" smtClean="0"/>
              <a:t>veďte</a:t>
            </a:r>
            <a:r>
              <a:rPr lang="hu-HU" sz="2400" dirty="0" smtClean="0"/>
              <a:t> </a:t>
            </a:r>
            <a:r>
              <a:rPr lang="hu-HU" sz="2400" dirty="0" err="1"/>
              <a:t>zoznam</a:t>
            </a:r>
            <a:r>
              <a:rPr lang="hu-HU" sz="2400" dirty="0"/>
              <a:t> </a:t>
            </a:r>
            <a:r>
              <a:rPr lang="hu-HU" sz="2400" dirty="0" err="1" smtClean="0"/>
              <a:t>príloh</a:t>
            </a:r>
            <a:r>
              <a:rPr lang="hu-HU" sz="2400" dirty="0" smtClean="0"/>
              <a:t> v </a:t>
            </a:r>
            <a:r>
              <a:rPr lang="hu-HU" sz="2400" dirty="0" err="1"/>
              <a:t>logickom</a:t>
            </a:r>
            <a:r>
              <a:rPr lang="hu-HU" sz="2400" dirty="0"/>
              <a:t> </a:t>
            </a:r>
            <a:r>
              <a:rPr lang="hu-HU" sz="2400" dirty="0" err="1"/>
              <a:t>slede</a:t>
            </a:r>
            <a:r>
              <a:rPr lang="hu-HU" sz="2400" dirty="0"/>
              <a:t> </a:t>
            </a:r>
            <a:endParaRPr lang="hu-HU" sz="2400" dirty="0" smtClean="0"/>
          </a:p>
          <a:p>
            <a:r>
              <a:rPr lang="hu-HU" sz="2400" dirty="0"/>
              <a:t>a</a:t>
            </a:r>
            <a:r>
              <a:rPr lang="hu-HU" sz="2400" dirty="0" smtClean="0"/>
              <a:t> </a:t>
            </a:r>
            <a:r>
              <a:rPr lang="hu-HU" sz="2400" dirty="0"/>
              <a:t>mellékleteket logikus sorrendben tüntesse </a:t>
            </a:r>
            <a:r>
              <a:rPr lang="hu-HU" sz="2400" dirty="0" smtClean="0"/>
              <a:t>fel</a:t>
            </a:r>
          </a:p>
          <a:p>
            <a:endParaRPr lang="hu-HU" sz="2400" dirty="0"/>
          </a:p>
          <a:p>
            <a:r>
              <a:rPr lang="hu-HU" sz="2400" dirty="0" err="1" smtClean="0"/>
              <a:t>napr</a:t>
            </a:r>
            <a:r>
              <a:rPr lang="hu-HU" sz="2400" dirty="0"/>
              <a:t>. </a:t>
            </a:r>
            <a:r>
              <a:rPr lang="hu-HU" sz="2400" dirty="0" err="1"/>
              <a:t>uveďte</a:t>
            </a:r>
            <a:r>
              <a:rPr lang="hu-HU" sz="2400" dirty="0"/>
              <a:t> </a:t>
            </a:r>
            <a:r>
              <a:rPr lang="hu-HU" sz="2400" dirty="0" err="1"/>
              <a:t>diplomy</a:t>
            </a:r>
            <a:r>
              <a:rPr lang="hu-HU" sz="2400" dirty="0"/>
              <a:t> </a:t>
            </a:r>
            <a:r>
              <a:rPr lang="hu-HU" sz="2400" dirty="0" err="1"/>
              <a:t>alebo</a:t>
            </a:r>
            <a:r>
              <a:rPr lang="hu-HU" sz="2400" dirty="0"/>
              <a:t> </a:t>
            </a:r>
            <a:r>
              <a:rPr lang="hu-HU" sz="2400" dirty="0" err="1"/>
              <a:t>doklady</a:t>
            </a:r>
            <a:r>
              <a:rPr lang="hu-HU" sz="2400" dirty="0"/>
              <a:t> o </a:t>
            </a:r>
            <a:r>
              <a:rPr lang="hu-HU" sz="2400" dirty="0" err="1"/>
              <a:t>zamestnaní</a:t>
            </a:r>
            <a:r>
              <a:rPr lang="hu-HU" sz="2400" dirty="0"/>
              <a:t> </a:t>
            </a:r>
            <a:r>
              <a:rPr lang="hu-HU" sz="2400" dirty="0" err="1"/>
              <a:t>spolu</a:t>
            </a:r>
            <a:r>
              <a:rPr lang="hu-HU" sz="2400" dirty="0"/>
              <a:t>, </a:t>
            </a:r>
            <a:r>
              <a:rPr lang="hu-HU" sz="2400" dirty="0" err="1"/>
              <a:t>očíslujte</a:t>
            </a:r>
            <a:r>
              <a:rPr lang="hu-HU" sz="2400" dirty="0"/>
              <a:t> </a:t>
            </a:r>
            <a:r>
              <a:rPr lang="hu-HU" sz="2400" dirty="0" err="1"/>
              <a:t>jednotlivé</a:t>
            </a:r>
            <a:r>
              <a:rPr lang="hu-HU" sz="2400" dirty="0"/>
              <a:t> </a:t>
            </a:r>
            <a:r>
              <a:rPr lang="hu-HU" sz="2400" dirty="0" err="1"/>
              <a:t>položky</a:t>
            </a:r>
            <a:r>
              <a:rPr lang="hu-HU" sz="2400" dirty="0"/>
              <a:t>, </a:t>
            </a:r>
            <a:r>
              <a:rPr lang="hu-HU" sz="2400" dirty="0" err="1"/>
              <a:t>ak</a:t>
            </a:r>
            <a:r>
              <a:rPr lang="hu-HU" sz="2400" dirty="0"/>
              <a:t> </a:t>
            </a:r>
            <a:r>
              <a:rPr lang="hu-HU" sz="2400" dirty="0" err="1"/>
              <a:t>sa</a:t>
            </a:r>
            <a:r>
              <a:rPr lang="hu-HU" sz="2400" dirty="0"/>
              <a:t> </a:t>
            </a:r>
            <a:r>
              <a:rPr lang="hu-HU" sz="2400" dirty="0" err="1"/>
              <a:t>to</a:t>
            </a:r>
            <a:r>
              <a:rPr lang="hu-HU" sz="2400" dirty="0"/>
              <a:t> </a:t>
            </a:r>
            <a:r>
              <a:rPr lang="hu-HU" sz="2400" dirty="0" err="1" smtClean="0"/>
              <a:t>požaduje</a:t>
            </a:r>
            <a:r>
              <a:rPr lang="hu-HU" sz="2400" dirty="0" smtClean="0"/>
              <a:t>, </a:t>
            </a:r>
            <a:r>
              <a:rPr lang="hu-HU" sz="2400" dirty="0" err="1"/>
              <a:t>aby</a:t>
            </a:r>
            <a:r>
              <a:rPr lang="hu-HU" sz="2400" dirty="0"/>
              <a:t> </a:t>
            </a:r>
            <a:r>
              <a:rPr lang="hu-HU" sz="2400" dirty="0" err="1"/>
              <a:t>ste</a:t>
            </a:r>
            <a:r>
              <a:rPr lang="hu-HU" sz="2400" dirty="0"/>
              <a:t> </a:t>
            </a:r>
            <a:r>
              <a:rPr lang="hu-HU" sz="2400" dirty="0" err="1"/>
              <a:t>to</a:t>
            </a:r>
            <a:r>
              <a:rPr lang="hu-HU" sz="2400" dirty="0"/>
              <a:t> </a:t>
            </a:r>
            <a:r>
              <a:rPr lang="hu-HU" sz="2400" dirty="0" err="1"/>
              <a:t>uľahčili</a:t>
            </a:r>
            <a:r>
              <a:rPr lang="hu-HU" sz="2400" dirty="0"/>
              <a:t> </a:t>
            </a:r>
            <a:r>
              <a:rPr lang="hu-HU" sz="2400" dirty="0" err="1"/>
              <a:t>čitateľovi</a:t>
            </a:r>
            <a:endParaRPr lang="hu-HU" sz="2400" dirty="0"/>
          </a:p>
          <a:p>
            <a:r>
              <a:rPr lang="hu-HU" sz="2400" dirty="0" smtClean="0"/>
              <a:t>pl</a:t>
            </a:r>
            <a:r>
              <a:rPr lang="hu-HU" sz="2400" dirty="0"/>
              <a:t>. együtt szerepeltesse a diplomákat, vagy a munkaviszonyról szóló igazolásokat, és szükség esetén számozza </a:t>
            </a:r>
            <a:r>
              <a:rPr lang="hu-HU" sz="2400" dirty="0" smtClean="0"/>
              <a:t>meg őket, </a:t>
            </a:r>
            <a:r>
              <a:rPr lang="hu-HU" sz="2400" dirty="0"/>
              <a:t>ezzel is segítve az olvasót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nikdy</a:t>
            </a:r>
            <a:r>
              <a:rPr lang="hu-HU" sz="2400" dirty="0" smtClean="0"/>
              <a:t> </a:t>
            </a:r>
            <a:r>
              <a:rPr lang="hu-HU" sz="2400" dirty="0" err="1"/>
              <a:t>neposielajte</a:t>
            </a:r>
            <a:r>
              <a:rPr lang="hu-HU" sz="2400" dirty="0"/>
              <a:t> </a:t>
            </a:r>
            <a:r>
              <a:rPr lang="hu-HU" sz="2400" dirty="0" err="1"/>
              <a:t>originály</a:t>
            </a:r>
            <a:r>
              <a:rPr lang="hu-HU" sz="2400" dirty="0"/>
              <a:t> </a:t>
            </a:r>
            <a:r>
              <a:rPr lang="hu-HU" sz="2400" dirty="0" err="1"/>
              <a:t>diplomov</a:t>
            </a:r>
            <a:r>
              <a:rPr lang="hu-HU" sz="2400" dirty="0"/>
              <a:t> </a:t>
            </a:r>
            <a:r>
              <a:rPr lang="hu-HU" sz="2400" dirty="0" err="1"/>
              <a:t>alebo</a:t>
            </a:r>
            <a:r>
              <a:rPr lang="hu-HU" sz="2400" dirty="0"/>
              <a:t> </a:t>
            </a:r>
            <a:r>
              <a:rPr lang="hu-HU" sz="2400" dirty="0" err="1"/>
              <a:t>vysvedčení</a:t>
            </a:r>
            <a:r>
              <a:rPr lang="hu-HU" sz="2400" dirty="0"/>
              <a:t>, </a:t>
            </a:r>
            <a:r>
              <a:rPr lang="hu-HU" sz="2400" dirty="0" err="1"/>
              <a:t>pretože</a:t>
            </a:r>
            <a:r>
              <a:rPr lang="hu-HU" sz="2400" dirty="0"/>
              <a:t> </a:t>
            </a:r>
            <a:r>
              <a:rPr lang="hu-HU" sz="2400" dirty="0" err="1"/>
              <a:t>sa</a:t>
            </a:r>
            <a:r>
              <a:rPr lang="hu-HU" sz="2400" dirty="0"/>
              <a:t> </a:t>
            </a:r>
            <a:r>
              <a:rPr lang="hu-HU" sz="2400" dirty="0" err="1"/>
              <a:t>môžu</a:t>
            </a:r>
            <a:r>
              <a:rPr lang="hu-HU" sz="2400" dirty="0"/>
              <a:t> </a:t>
            </a:r>
            <a:r>
              <a:rPr lang="hu-HU" sz="2400" dirty="0" err="1" smtClean="0"/>
              <a:t>stratiť</a:t>
            </a:r>
            <a:r>
              <a:rPr lang="hu-HU" sz="2400" dirty="0" smtClean="0"/>
              <a:t> </a:t>
            </a:r>
          </a:p>
          <a:p>
            <a:r>
              <a:rPr lang="hu-HU" sz="2400" dirty="0" smtClean="0"/>
              <a:t>soha </a:t>
            </a:r>
            <a:r>
              <a:rPr lang="hu-HU" sz="2400" dirty="0"/>
              <a:t>ne mellékeljen eredeti diplomaokmányokat vagy bizonyítványokat, mivel ezek </a:t>
            </a:r>
            <a:r>
              <a:rPr lang="hu-HU" sz="2400" dirty="0" smtClean="0"/>
              <a:t>elveszhetnek</a:t>
            </a:r>
          </a:p>
          <a:p>
            <a:pPr marL="0" indent="0">
              <a:buNone/>
            </a:pPr>
            <a:r>
              <a:rPr lang="hu-HU" sz="2400" dirty="0" smtClean="0"/>
              <a:t> </a:t>
            </a:r>
            <a:endParaRPr lang="hu-HU" sz="2400" dirty="0"/>
          </a:p>
          <a:p>
            <a:r>
              <a:rPr lang="hu-HU" sz="2400" dirty="0" err="1" smtClean="0"/>
              <a:t>fotokópie</a:t>
            </a:r>
            <a:r>
              <a:rPr lang="hu-HU" sz="2400" dirty="0" smtClean="0"/>
              <a:t> </a:t>
            </a:r>
            <a:r>
              <a:rPr lang="hu-HU" sz="2400" dirty="0" err="1"/>
              <a:t>sú</a:t>
            </a:r>
            <a:r>
              <a:rPr lang="hu-HU" sz="2400" dirty="0"/>
              <a:t> </a:t>
            </a:r>
            <a:r>
              <a:rPr lang="hu-HU" sz="2400" dirty="0" err="1"/>
              <a:t>dostatočné</a:t>
            </a:r>
            <a:endParaRPr lang="hu-HU" sz="2400" dirty="0"/>
          </a:p>
          <a:p>
            <a:r>
              <a:rPr lang="hu-HU" sz="2400" dirty="0"/>
              <a:t>elegendő a fénymásolat is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/>
              <a:t>	</a:t>
            </a:r>
            <a:r>
              <a:rPr lang="pl-PL" dirty="0" smtClean="0"/>
              <a:t>	Ďakujem </a:t>
            </a:r>
            <a:r>
              <a:rPr lang="pl-PL" dirty="0"/>
              <a:t>za </a:t>
            </a:r>
            <a:r>
              <a:rPr lang="pl-PL" dirty="0" smtClean="0"/>
              <a:t>pozornosť!</a:t>
            </a:r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 smtClean="0"/>
              <a:t>		Köszönöm </a:t>
            </a:r>
            <a:r>
              <a:rPr lang="pl-PL" dirty="0"/>
              <a:t>a </a:t>
            </a:r>
            <a:r>
              <a:rPr lang="pl-PL" dirty="0" smtClean="0"/>
              <a:t>figyelmet!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sz="1400" dirty="0" smtClean="0"/>
              <a:t>							zdroj – forrás: internet</a:t>
            </a:r>
            <a:endParaRPr lang="pl-PL" sz="1400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sociálne</a:t>
            </a:r>
            <a:r>
              <a:rPr lang="hu-HU" sz="2400" dirty="0" smtClean="0"/>
              <a:t> </a:t>
            </a:r>
            <a:r>
              <a:rPr lang="hu-HU" sz="2400" dirty="0" err="1"/>
              <a:t>zručnosti</a:t>
            </a:r>
            <a:r>
              <a:rPr lang="hu-HU" sz="2400" dirty="0"/>
              <a:t> a </a:t>
            </a:r>
            <a:r>
              <a:rPr lang="hu-HU" sz="2400" dirty="0" err="1" smtClean="0"/>
              <a:t>kompetencie</a:t>
            </a:r>
            <a:endParaRPr lang="hu-HU" sz="2400" dirty="0" smtClean="0"/>
          </a:p>
          <a:p>
            <a:r>
              <a:rPr lang="hu-HU" sz="2400" dirty="0" smtClean="0"/>
              <a:t>társas </a:t>
            </a:r>
            <a:r>
              <a:rPr lang="hu-HU" sz="2400" dirty="0"/>
              <a:t>készségek és </a:t>
            </a:r>
            <a:r>
              <a:rPr lang="hu-HU" sz="2400" dirty="0" smtClean="0"/>
              <a:t>kompetenciák </a:t>
            </a:r>
          </a:p>
          <a:p>
            <a:endParaRPr lang="hu-HU" sz="2400" dirty="0"/>
          </a:p>
          <a:p>
            <a:r>
              <a:rPr lang="hu-HU" sz="2400" dirty="0" err="1"/>
              <a:t>dobré</a:t>
            </a:r>
            <a:r>
              <a:rPr lang="hu-HU" sz="2400" dirty="0"/>
              <a:t> </a:t>
            </a:r>
            <a:r>
              <a:rPr lang="hu-HU" sz="2400" dirty="0" err="1"/>
              <a:t>komunikačné</a:t>
            </a:r>
            <a:r>
              <a:rPr lang="hu-HU" sz="2400" dirty="0"/>
              <a:t> </a:t>
            </a:r>
            <a:r>
              <a:rPr lang="hu-HU" sz="2400" dirty="0" err="1"/>
              <a:t>zručnosti</a:t>
            </a:r>
            <a:r>
              <a:rPr lang="hu-HU" sz="2400" dirty="0"/>
              <a:t> </a:t>
            </a:r>
            <a:r>
              <a:rPr lang="hu-HU" sz="2400" dirty="0" err="1"/>
              <a:t>získané</a:t>
            </a:r>
            <a:r>
              <a:rPr lang="hu-HU" sz="2400" dirty="0"/>
              <a:t> </a:t>
            </a:r>
            <a:r>
              <a:rPr lang="hu-HU" sz="2400" dirty="0" err="1"/>
              <a:t>počas</a:t>
            </a:r>
            <a:r>
              <a:rPr lang="hu-HU" sz="2400" dirty="0"/>
              <a:t> </a:t>
            </a:r>
            <a:r>
              <a:rPr lang="hu-HU" sz="2400" dirty="0" err="1"/>
              <a:t>pôsobenia</a:t>
            </a:r>
            <a:r>
              <a:rPr lang="hu-HU" sz="2400" dirty="0"/>
              <a:t> </a:t>
            </a:r>
            <a:r>
              <a:rPr lang="hu-HU" sz="2400" dirty="0" err="1"/>
              <a:t>ako</a:t>
            </a:r>
            <a:r>
              <a:rPr lang="hu-HU" sz="2400" dirty="0"/>
              <a:t> </a:t>
            </a:r>
            <a:r>
              <a:rPr lang="hu-HU" sz="2400" dirty="0" err="1"/>
              <a:t>obchodný</a:t>
            </a:r>
            <a:r>
              <a:rPr lang="hu-HU" sz="2400" dirty="0"/>
              <a:t> </a:t>
            </a:r>
            <a:r>
              <a:rPr lang="hu-HU" sz="2400" dirty="0" err="1" smtClean="0"/>
              <a:t>riaditeľ</a:t>
            </a:r>
            <a:r>
              <a:rPr lang="hu-HU" sz="2400" dirty="0" smtClean="0"/>
              <a:t>… </a:t>
            </a:r>
          </a:p>
          <a:p>
            <a:r>
              <a:rPr lang="hu-HU" sz="2400" dirty="0"/>
              <a:t>jó kommunikációs készségek, amelyeket értékesítési igazgatói munkám során </a:t>
            </a:r>
            <a:r>
              <a:rPr lang="hu-HU" sz="2400" dirty="0" smtClean="0"/>
              <a:t>szereztem…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/>
              <a:t>dobrá</a:t>
            </a:r>
            <a:r>
              <a:rPr lang="hu-HU" sz="2400" dirty="0"/>
              <a:t> </a:t>
            </a:r>
            <a:r>
              <a:rPr lang="hu-HU" sz="2400" dirty="0" err="1"/>
              <a:t>schopnosť</a:t>
            </a:r>
            <a:r>
              <a:rPr lang="hu-HU" sz="2400" dirty="0"/>
              <a:t> </a:t>
            </a:r>
            <a:r>
              <a:rPr lang="hu-HU" sz="2400" dirty="0" err="1"/>
              <a:t>adaptovať</a:t>
            </a:r>
            <a:r>
              <a:rPr lang="hu-HU" sz="2400" dirty="0"/>
              <a:t> </a:t>
            </a:r>
            <a:r>
              <a:rPr lang="hu-HU" sz="2400" dirty="0" err="1"/>
              <a:t>sa</a:t>
            </a:r>
            <a:r>
              <a:rPr lang="hu-HU" sz="2400" dirty="0"/>
              <a:t> na </a:t>
            </a:r>
            <a:r>
              <a:rPr lang="hu-HU" sz="2400" dirty="0" err="1"/>
              <a:t>multikulturálne</a:t>
            </a:r>
            <a:r>
              <a:rPr lang="hu-HU" sz="2400" dirty="0"/>
              <a:t> </a:t>
            </a:r>
            <a:r>
              <a:rPr lang="hu-HU" sz="2400" dirty="0" err="1"/>
              <a:t>prostredie</a:t>
            </a:r>
            <a:r>
              <a:rPr lang="hu-HU" sz="2400" dirty="0"/>
              <a:t> </a:t>
            </a:r>
            <a:r>
              <a:rPr lang="hu-HU" sz="2400" dirty="0" err="1"/>
              <a:t>získaná</a:t>
            </a:r>
            <a:r>
              <a:rPr lang="hu-HU" sz="2400" dirty="0"/>
              <a:t> </a:t>
            </a:r>
            <a:r>
              <a:rPr lang="hu-HU" sz="2400" dirty="0" err="1"/>
              <a:t>pracovnými</a:t>
            </a:r>
            <a:r>
              <a:rPr lang="hu-HU" sz="2400" dirty="0"/>
              <a:t> </a:t>
            </a:r>
            <a:r>
              <a:rPr lang="hu-HU" sz="2400" dirty="0" err="1"/>
              <a:t>skúsenosťami</a:t>
            </a:r>
            <a:r>
              <a:rPr lang="hu-HU" sz="2400" dirty="0"/>
              <a:t> v </a:t>
            </a:r>
            <a:r>
              <a:rPr lang="hu-HU" sz="2400" dirty="0" err="1" smtClean="0"/>
              <a:t>zahraničí</a:t>
            </a:r>
            <a:r>
              <a:rPr lang="hu-HU" sz="2400" dirty="0" smtClean="0"/>
              <a:t>…</a:t>
            </a:r>
          </a:p>
          <a:p>
            <a:r>
              <a:rPr lang="hu-HU" sz="2400" dirty="0" err="1"/>
              <a:t>külfüldi</a:t>
            </a:r>
            <a:r>
              <a:rPr lang="hu-HU" sz="2400" dirty="0"/>
              <a:t> munkám során elsajátított jó alkalmazkodási készség multikulturális </a:t>
            </a:r>
            <a:r>
              <a:rPr lang="hu-HU" sz="2400" dirty="0" smtClean="0"/>
              <a:t>környezethez…</a:t>
            </a:r>
          </a:p>
          <a:p>
            <a:endParaRPr lang="hu-HU" sz="2400" dirty="0"/>
          </a:p>
          <a:p>
            <a:r>
              <a:rPr lang="hu-HU" sz="2400" dirty="0" err="1"/>
              <a:t>tímový</a:t>
            </a:r>
            <a:r>
              <a:rPr lang="hu-HU" sz="2400" dirty="0"/>
              <a:t> </a:t>
            </a:r>
            <a:r>
              <a:rPr lang="hu-HU" sz="2400" dirty="0" err="1"/>
              <a:t>duch</a:t>
            </a:r>
            <a:endParaRPr lang="hu-HU" sz="2400" dirty="0"/>
          </a:p>
          <a:p>
            <a:r>
              <a:rPr lang="hu-HU" sz="2400" dirty="0"/>
              <a:t>csapatszellem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/>
              <a:t>u</a:t>
            </a:r>
            <a:r>
              <a:rPr lang="hu-HU" sz="2400" dirty="0" err="1" smtClean="0"/>
              <a:t>presnite</a:t>
            </a:r>
            <a:r>
              <a:rPr lang="hu-HU" sz="2400" dirty="0"/>
              <a:t>, v </a:t>
            </a:r>
            <a:r>
              <a:rPr lang="hu-HU" sz="2400" dirty="0" err="1"/>
              <a:t>akom</a:t>
            </a:r>
            <a:r>
              <a:rPr lang="hu-HU" sz="2400" dirty="0"/>
              <a:t> </a:t>
            </a:r>
            <a:r>
              <a:rPr lang="hu-HU" sz="2400" dirty="0" err="1"/>
              <a:t>kontexte</a:t>
            </a:r>
            <a:r>
              <a:rPr lang="hu-HU" sz="2400" dirty="0"/>
              <a:t> </a:t>
            </a:r>
            <a:r>
              <a:rPr lang="hu-HU" sz="2400" dirty="0" err="1"/>
              <a:t>ste</a:t>
            </a:r>
            <a:r>
              <a:rPr lang="hu-HU" sz="2400" dirty="0"/>
              <a:t> </a:t>
            </a:r>
            <a:r>
              <a:rPr lang="hu-HU" sz="2400" dirty="0" err="1"/>
              <a:t>ich</a:t>
            </a:r>
            <a:r>
              <a:rPr lang="hu-HU" sz="2400" dirty="0"/>
              <a:t> </a:t>
            </a:r>
            <a:r>
              <a:rPr lang="hu-HU" sz="2400" dirty="0" err="1" smtClean="0"/>
              <a:t>získali</a:t>
            </a:r>
            <a:r>
              <a:rPr lang="hu-HU" sz="2400" dirty="0" smtClean="0"/>
              <a:t>: </a:t>
            </a:r>
          </a:p>
          <a:p>
            <a:r>
              <a:rPr lang="hu-HU" sz="2400" dirty="0" smtClean="0"/>
              <a:t>részletezze</a:t>
            </a:r>
            <a:r>
              <a:rPr lang="hu-HU" sz="2400" dirty="0"/>
              <a:t>, hogy milyen körülmények között szerezte </a:t>
            </a:r>
            <a:r>
              <a:rPr lang="hu-HU" sz="2400" dirty="0" smtClean="0"/>
              <a:t>tapasztalatait:</a:t>
            </a:r>
          </a:p>
          <a:p>
            <a:endParaRPr lang="hu-HU" sz="2400" dirty="0"/>
          </a:p>
          <a:p>
            <a:r>
              <a:rPr lang="hu-HU" sz="2400" dirty="0" err="1"/>
              <a:t>počas</a:t>
            </a:r>
            <a:r>
              <a:rPr lang="hu-HU" sz="2400" dirty="0"/>
              <a:t> </a:t>
            </a:r>
            <a:r>
              <a:rPr lang="hu-HU" sz="2400" dirty="0" err="1"/>
              <a:t>školení</a:t>
            </a:r>
            <a:r>
              <a:rPr lang="hu-HU" sz="2400" dirty="0"/>
              <a:t>, </a:t>
            </a:r>
            <a:r>
              <a:rPr lang="hu-HU" sz="2400" dirty="0" err="1"/>
              <a:t>seminárov</a:t>
            </a:r>
            <a:r>
              <a:rPr lang="hu-HU" sz="2400" dirty="0"/>
              <a:t>, </a:t>
            </a:r>
            <a:r>
              <a:rPr lang="hu-HU" sz="2400" dirty="0" err="1"/>
              <a:t>dobrovoľnej</a:t>
            </a:r>
            <a:r>
              <a:rPr lang="hu-HU" sz="2400" dirty="0"/>
              <a:t> </a:t>
            </a:r>
            <a:r>
              <a:rPr lang="hu-HU" sz="2400" dirty="0" err="1"/>
              <a:t>práce</a:t>
            </a:r>
            <a:r>
              <a:rPr lang="hu-HU" sz="2400" dirty="0"/>
              <a:t> </a:t>
            </a:r>
            <a:r>
              <a:rPr lang="hu-HU" sz="2400" dirty="0" err="1"/>
              <a:t>alebo</a:t>
            </a:r>
            <a:r>
              <a:rPr lang="hu-HU" sz="2400" dirty="0"/>
              <a:t> </a:t>
            </a:r>
            <a:r>
              <a:rPr lang="hu-HU" sz="2400" dirty="0" err="1"/>
              <a:t>aktivít</a:t>
            </a:r>
            <a:r>
              <a:rPr lang="hu-HU" sz="2400" dirty="0"/>
              <a:t> </a:t>
            </a:r>
            <a:r>
              <a:rPr lang="hu-HU" sz="2400" dirty="0" err="1"/>
              <a:t>vo</a:t>
            </a:r>
            <a:r>
              <a:rPr lang="hu-HU" sz="2400" dirty="0"/>
              <a:t> </a:t>
            </a:r>
            <a:r>
              <a:rPr lang="hu-HU" sz="2400" dirty="0" err="1"/>
              <a:t>voľnom</a:t>
            </a:r>
            <a:r>
              <a:rPr lang="hu-HU" sz="2400" dirty="0"/>
              <a:t> </a:t>
            </a:r>
            <a:r>
              <a:rPr lang="hu-HU" sz="2400" dirty="0" err="1" smtClean="0"/>
              <a:t>čase</a:t>
            </a:r>
            <a:r>
              <a:rPr lang="hu-HU" sz="2400" dirty="0" smtClean="0"/>
              <a:t>,…</a:t>
            </a:r>
          </a:p>
          <a:p>
            <a:r>
              <a:rPr lang="hu-HU" sz="2400" dirty="0"/>
              <a:t>képzés, munka, szemináriumok, önkéntes vagy szabadidős tevékenységek </a:t>
            </a:r>
            <a:r>
              <a:rPr lang="hu-HU" sz="2400" dirty="0" smtClean="0"/>
              <a:t>során,…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organizačné</a:t>
            </a:r>
            <a:r>
              <a:rPr lang="hu-HU" sz="2400" dirty="0" smtClean="0"/>
              <a:t> </a:t>
            </a:r>
            <a:r>
              <a:rPr lang="hu-HU" sz="2400" dirty="0" err="1"/>
              <a:t>zručnosti</a:t>
            </a:r>
            <a:r>
              <a:rPr lang="hu-HU" sz="2400" dirty="0"/>
              <a:t> a </a:t>
            </a:r>
            <a:r>
              <a:rPr lang="hu-HU" sz="2400" dirty="0" err="1" smtClean="0"/>
              <a:t>kompetencie</a:t>
            </a:r>
            <a:endParaRPr lang="hu-HU" sz="2400" dirty="0" smtClean="0"/>
          </a:p>
          <a:p>
            <a:r>
              <a:rPr lang="hu-HU" sz="2400" dirty="0"/>
              <a:t>s</a:t>
            </a:r>
            <a:r>
              <a:rPr lang="hu-HU" sz="2400" dirty="0" smtClean="0"/>
              <a:t>zervezőkészségek </a:t>
            </a:r>
            <a:r>
              <a:rPr lang="hu-HU" sz="2400" dirty="0"/>
              <a:t>és </a:t>
            </a:r>
            <a:r>
              <a:rPr lang="hu-HU" sz="2400" dirty="0" smtClean="0"/>
              <a:t>kompetenciák</a:t>
            </a:r>
          </a:p>
          <a:p>
            <a:endParaRPr lang="hu-HU" sz="2400" dirty="0"/>
          </a:p>
          <a:p>
            <a:r>
              <a:rPr lang="hu-HU" sz="2400" dirty="0" err="1" smtClean="0"/>
              <a:t>vypovedajú</a:t>
            </a:r>
            <a:r>
              <a:rPr lang="hu-HU" sz="2400" dirty="0" smtClean="0"/>
              <a:t> </a:t>
            </a:r>
            <a:r>
              <a:rPr lang="hu-HU" sz="2400" dirty="0"/>
              <a:t>o </a:t>
            </a:r>
            <a:r>
              <a:rPr lang="hu-HU" sz="2400" dirty="0" err="1"/>
              <a:t>koordinácii</a:t>
            </a:r>
            <a:r>
              <a:rPr lang="hu-HU" sz="2400" dirty="0"/>
              <a:t> a </a:t>
            </a:r>
            <a:r>
              <a:rPr lang="hu-HU" sz="2400" dirty="0" err="1"/>
              <a:t>riadení</a:t>
            </a:r>
            <a:r>
              <a:rPr lang="hu-HU" sz="2400" dirty="0"/>
              <a:t> </a:t>
            </a:r>
            <a:r>
              <a:rPr lang="hu-HU" sz="2400" dirty="0" err="1"/>
              <a:t>ľudí</a:t>
            </a:r>
            <a:r>
              <a:rPr lang="hu-HU" sz="2400" dirty="0"/>
              <a:t>, </a:t>
            </a:r>
            <a:r>
              <a:rPr lang="hu-HU" sz="2400" dirty="0" err="1"/>
              <a:t>projektov</a:t>
            </a:r>
            <a:r>
              <a:rPr lang="hu-HU" sz="2400" dirty="0"/>
              <a:t> </a:t>
            </a:r>
            <a:r>
              <a:rPr lang="hu-HU" sz="2400" dirty="0" err="1"/>
              <a:t>a</a:t>
            </a:r>
            <a:r>
              <a:rPr lang="hu-HU" sz="2400" dirty="0"/>
              <a:t> </a:t>
            </a:r>
            <a:r>
              <a:rPr lang="hu-HU" sz="2400" dirty="0" err="1"/>
              <a:t>rozpočtov</a:t>
            </a:r>
            <a:r>
              <a:rPr lang="hu-HU" sz="2400" dirty="0"/>
              <a:t> v </a:t>
            </a:r>
            <a:r>
              <a:rPr lang="hu-HU" sz="2400" dirty="0" err="1"/>
              <a:t>práci</a:t>
            </a:r>
            <a:r>
              <a:rPr lang="hu-HU" sz="2400" dirty="0"/>
              <a:t>, </a:t>
            </a:r>
            <a:r>
              <a:rPr lang="hu-HU" sz="2400" dirty="0" err="1"/>
              <a:t>dobrovoľnej</a:t>
            </a:r>
            <a:r>
              <a:rPr lang="hu-HU" sz="2400" dirty="0"/>
              <a:t> </a:t>
            </a:r>
            <a:r>
              <a:rPr lang="hu-HU" sz="2400" dirty="0" err="1" smtClean="0"/>
              <a:t>práci</a:t>
            </a:r>
            <a:r>
              <a:rPr lang="hu-HU" sz="2400" dirty="0" smtClean="0"/>
              <a:t>, </a:t>
            </a:r>
            <a:r>
              <a:rPr lang="hu-HU" sz="2400" dirty="0" err="1" smtClean="0"/>
              <a:t>doma</a:t>
            </a:r>
            <a:endParaRPr lang="hu-HU" sz="2400" dirty="0" smtClean="0"/>
          </a:p>
          <a:p>
            <a:r>
              <a:rPr lang="hu-HU" sz="2400" dirty="0"/>
              <a:t>emberek, projektek és </a:t>
            </a:r>
            <a:r>
              <a:rPr lang="hu-HU" sz="2400" dirty="0" smtClean="0"/>
              <a:t>költségvetések koordinációjára </a:t>
            </a:r>
            <a:r>
              <a:rPr lang="hu-HU" sz="2400" dirty="0"/>
              <a:t>és adminisztrációjára vonatkoznak, legyen az a </a:t>
            </a:r>
            <a:r>
              <a:rPr lang="hu-HU" sz="2400" dirty="0" smtClean="0"/>
              <a:t>munkahelyen, önkéntes </a:t>
            </a:r>
            <a:r>
              <a:rPr lang="hu-HU" sz="2400" dirty="0"/>
              <a:t>munka </a:t>
            </a:r>
            <a:r>
              <a:rPr lang="hu-HU" sz="2400" dirty="0" smtClean="0"/>
              <a:t>keretében, </a:t>
            </a:r>
            <a:r>
              <a:rPr lang="hu-HU" sz="2400" dirty="0"/>
              <a:t>vagy az otthoni környezetben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400" dirty="0" smtClean="0"/>
          </a:p>
          <a:p>
            <a:r>
              <a:rPr lang="hu-HU" sz="2400" dirty="0" err="1" smtClean="0"/>
              <a:t>vedenie</a:t>
            </a:r>
            <a:r>
              <a:rPr lang="hu-HU" sz="2400" dirty="0" smtClean="0"/>
              <a:t>, </a:t>
            </a:r>
            <a:r>
              <a:rPr lang="hu-HU" sz="2400" dirty="0" err="1" smtClean="0"/>
              <a:t>zmysel</a:t>
            </a:r>
            <a:r>
              <a:rPr lang="hu-HU" sz="2400" dirty="0" smtClean="0"/>
              <a:t> </a:t>
            </a:r>
            <a:r>
              <a:rPr lang="hu-HU" sz="2400" dirty="0" err="1"/>
              <a:t>pre</a:t>
            </a:r>
            <a:r>
              <a:rPr lang="hu-HU" sz="2400" dirty="0"/>
              <a:t> </a:t>
            </a:r>
            <a:r>
              <a:rPr lang="hu-HU" sz="2400" dirty="0" err="1" smtClean="0"/>
              <a:t>organizáciu</a:t>
            </a:r>
            <a:r>
              <a:rPr lang="hu-HU" sz="2400" dirty="0" smtClean="0"/>
              <a:t>, </a:t>
            </a:r>
            <a:r>
              <a:rPr lang="hu-HU" sz="2400" dirty="0" err="1" smtClean="0"/>
              <a:t>dobré</a:t>
            </a:r>
            <a:r>
              <a:rPr lang="hu-HU" sz="2400" dirty="0" smtClean="0"/>
              <a:t> </a:t>
            </a:r>
            <a:r>
              <a:rPr lang="hu-HU" sz="2400" dirty="0" err="1"/>
              <a:t>skúsenosti</a:t>
            </a:r>
            <a:r>
              <a:rPr lang="hu-HU" sz="2400" dirty="0"/>
              <a:t> z </a:t>
            </a:r>
            <a:r>
              <a:rPr lang="hu-HU" sz="2400" dirty="0" err="1"/>
              <a:t>riadenia</a:t>
            </a:r>
            <a:r>
              <a:rPr lang="hu-HU" sz="2400" dirty="0"/>
              <a:t> </a:t>
            </a:r>
            <a:r>
              <a:rPr lang="hu-HU" sz="2400" dirty="0" err="1"/>
              <a:t>projektov</a:t>
            </a:r>
            <a:r>
              <a:rPr lang="hu-HU" sz="2400" dirty="0"/>
              <a:t> </a:t>
            </a:r>
            <a:r>
              <a:rPr lang="hu-HU" sz="2400" dirty="0" err="1"/>
              <a:t>alebo</a:t>
            </a:r>
            <a:r>
              <a:rPr lang="hu-HU" sz="2400" dirty="0"/>
              <a:t> </a:t>
            </a:r>
            <a:r>
              <a:rPr lang="hu-HU" sz="2400" dirty="0" err="1" smtClean="0"/>
              <a:t>tímu</a:t>
            </a:r>
            <a:r>
              <a:rPr lang="hu-HU" sz="2400" dirty="0" smtClean="0"/>
              <a:t>,…</a:t>
            </a:r>
          </a:p>
          <a:p>
            <a:r>
              <a:rPr lang="hu-HU" sz="2400" dirty="0"/>
              <a:t>vezető </a:t>
            </a:r>
            <a:r>
              <a:rPr lang="hu-HU" sz="2400" dirty="0" smtClean="0"/>
              <a:t>állás, szervezőkészség, kellő </a:t>
            </a:r>
            <a:r>
              <a:rPr lang="hu-HU" sz="2400" dirty="0"/>
              <a:t>projekt- vagy csapatirányítási </a:t>
            </a:r>
            <a:r>
              <a:rPr lang="hu-HU" sz="2400" dirty="0" smtClean="0"/>
              <a:t>tapasztalat,…</a:t>
            </a:r>
            <a:endParaRPr lang="hu-HU" sz="2400" dirty="0"/>
          </a:p>
          <a:p>
            <a:endParaRPr lang="hu-HU" dirty="0" smtClean="0"/>
          </a:p>
          <a:p>
            <a:r>
              <a:rPr lang="hu-HU" sz="2400" dirty="0" smtClean="0"/>
              <a:t>v </a:t>
            </a:r>
            <a:r>
              <a:rPr lang="hu-HU" sz="2400" dirty="0" err="1"/>
              <a:t>akom</a:t>
            </a:r>
            <a:r>
              <a:rPr lang="hu-HU" sz="2400" dirty="0"/>
              <a:t> </a:t>
            </a:r>
            <a:r>
              <a:rPr lang="hu-HU" sz="2400" dirty="0" err="1"/>
              <a:t>kontexte</a:t>
            </a:r>
            <a:r>
              <a:rPr lang="hu-HU" sz="2400" dirty="0"/>
              <a:t> </a:t>
            </a:r>
            <a:r>
              <a:rPr lang="hu-HU" sz="2400" dirty="0" err="1"/>
              <a:t>ste</a:t>
            </a:r>
            <a:r>
              <a:rPr lang="hu-HU" sz="2400" dirty="0"/>
              <a:t> </a:t>
            </a:r>
            <a:r>
              <a:rPr lang="hu-HU" sz="2400" dirty="0" err="1"/>
              <a:t>ich</a:t>
            </a:r>
            <a:r>
              <a:rPr lang="hu-HU" sz="2400" dirty="0"/>
              <a:t> </a:t>
            </a:r>
            <a:r>
              <a:rPr lang="hu-HU" sz="2400" dirty="0" err="1"/>
              <a:t>získali</a:t>
            </a:r>
            <a:r>
              <a:rPr lang="hu-HU" sz="2400" dirty="0"/>
              <a:t> </a:t>
            </a:r>
            <a:endParaRPr lang="hu-HU" sz="2400" dirty="0" smtClean="0"/>
          </a:p>
          <a:p>
            <a:r>
              <a:rPr lang="hu-HU" sz="2400" dirty="0"/>
              <a:t>milyen környezetben szerezte meg ezt a készséget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400" dirty="0" smtClean="0"/>
          </a:p>
          <a:p>
            <a:r>
              <a:rPr lang="hu-HU" sz="2400" dirty="0" err="1" smtClean="0"/>
              <a:t>technické</a:t>
            </a:r>
            <a:r>
              <a:rPr lang="hu-HU" sz="2400" dirty="0" smtClean="0"/>
              <a:t> </a:t>
            </a:r>
            <a:r>
              <a:rPr lang="hu-HU" sz="2400" dirty="0" err="1"/>
              <a:t>zručnosti</a:t>
            </a:r>
            <a:r>
              <a:rPr lang="hu-HU" sz="2400" dirty="0"/>
              <a:t> a </a:t>
            </a:r>
            <a:r>
              <a:rPr lang="hu-HU" sz="2400" dirty="0" err="1"/>
              <a:t>kompetencie</a:t>
            </a:r>
            <a:r>
              <a:rPr lang="hu-HU" sz="2400" dirty="0"/>
              <a:t> </a:t>
            </a:r>
            <a:endParaRPr lang="hu-HU" sz="2400" dirty="0" smtClean="0"/>
          </a:p>
          <a:p>
            <a:r>
              <a:rPr lang="hu-HU" sz="2400" dirty="0" smtClean="0"/>
              <a:t>műszaki </a:t>
            </a:r>
            <a:r>
              <a:rPr lang="hu-HU" sz="2400" dirty="0"/>
              <a:t>készségek és </a:t>
            </a:r>
            <a:r>
              <a:rPr lang="hu-HU" sz="2400" dirty="0" smtClean="0"/>
              <a:t>kompetenciák</a:t>
            </a:r>
          </a:p>
          <a:p>
            <a:endParaRPr lang="hu-HU" sz="2400" dirty="0"/>
          </a:p>
          <a:p>
            <a:r>
              <a:rPr lang="hu-HU" sz="2400" dirty="0" err="1" smtClean="0"/>
              <a:t>vzťahujú</a:t>
            </a:r>
            <a:r>
              <a:rPr lang="hu-HU" sz="2400" dirty="0" smtClean="0"/>
              <a:t> </a:t>
            </a:r>
            <a:r>
              <a:rPr lang="hu-HU" sz="2400" dirty="0" err="1" smtClean="0"/>
              <a:t>sa</a:t>
            </a:r>
            <a:r>
              <a:rPr lang="hu-HU" sz="2400" dirty="0" smtClean="0"/>
              <a:t> k </a:t>
            </a:r>
            <a:r>
              <a:rPr lang="hu-HU" sz="2400" dirty="0" err="1"/>
              <a:t>zvládnutiu</a:t>
            </a:r>
            <a:r>
              <a:rPr lang="hu-HU" sz="2400" dirty="0"/>
              <a:t> </a:t>
            </a:r>
            <a:r>
              <a:rPr lang="hu-HU" sz="2400" dirty="0" err="1"/>
              <a:t>špecifických</a:t>
            </a:r>
            <a:r>
              <a:rPr lang="hu-HU" sz="2400" dirty="0"/>
              <a:t> </a:t>
            </a:r>
            <a:r>
              <a:rPr lang="hu-HU" sz="2400" dirty="0" err="1" smtClean="0"/>
              <a:t>typov</a:t>
            </a:r>
            <a:r>
              <a:rPr lang="hu-HU" sz="2400" dirty="0" smtClean="0"/>
              <a:t> </a:t>
            </a:r>
            <a:r>
              <a:rPr lang="hu-HU" sz="2400" dirty="0" err="1" smtClean="0"/>
              <a:t>zariadení</a:t>
            </a:r>
            <a:r>
              <a:rPr lang="hu-HU" sz="2400" dirty="0"/>
              <a:t>, </a:t>
            </a:r>
            <a:r>
              <a:rPr lang="hu-HU" sz="2400" dirty="0" err="1"/>
              <a:t>strojového</a:t>
            </a:r>
            <a:r>
              <a:rPr lang="hu-HU" sz="2400" dirty="0"/>
              <a:t> </a:t>
            </a:r>
            <a:r>
              <a:rPr lang="hu-HU" sz="2400" dirty="0" err="1"/>
              <a:t>vybavenia</a:t>
            </a:r>
            <a:r>
              <a:rPr lang="hu-HU" sz="2400" dirty="0"/>
              <a:t> </a:t>
            </a:r>
            <a:r>
              <a:rPr lang="hu-HU" sz="2400" dirty="0" err="1"/>
              <a:t>atď</a:t>
            </a:r>
            <a:r>
              <a:rPr lang="hu-HU" sz="2400" dirty="0"/>
              <a:t>., </a:t>
            </a:r>
            <a:endParaRPr lang="hu-HU" sz="2400" dirty="0" smtClean="0"/>
          </a:p>
          <a:p>
            <a:r>
              <a:rPr lang="hu-HU" sz="2400" dirty="0"/>
              <a:t>speciális berendezések, gépek stb</a:t>
            </a:r>
            <a:r>
              <a:rPr lang="hu-HU" sz="2400" dirty="0" smtClean="0"/>
              <a:t>., </a:t>
            </a:r>
            <a:r>
              <a:rPr lang="hu-HU" sz="2400" dirty="0"/>
              <a:t>illetve valamilyen szakterületen szerzett technikai tudásra és </a:t>
            </a:r>
            <a:r>
              <a:rPr lang="hu-HU" sz="2400" dirty="0" smtClean="0"/>
              <a:t>kompetenciákra utalnak 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počítačové</a:t>
            </a:r>
            <a:r>
              <a:rPr lang="hu-HU" sz="2400" dirty="0" smtClean="0"/>
              <a:t> </a:t>
            </a:r>
            <a:r>
              <a:rPr lang="hu-HU" sz="2400" dirty="0" err="1"/>
              <a:t>zručnosti</a:t>
            </a:r>
            <a:r>
              <a:rPr lang="hu-HU" sz="2400" dirty="0"/>
              <a:t> a </a:t>
            </a:r>
            <a:r>
              <a:rPr lang="hu-HU" sz="2400" dirty="0" err="1" smtClean="0"/>
              <a:t>kompetencie</a:t>
            </a:r>
            <a:endParaRPr lang="hu-HU" sz="2400" dirty="0" smtClean="0"/>
          </a:p>
          <a:p>
            <a:r>
              <a:rPr lang="hu-HU" sz="2400" dirty="0" smtClean="0"/>
              <a:t>számítógép-felhasználói </a:t>
            </a:r>
            <a:r>
              <a:rPr lang="hu-HU" sz="2400" dirty="0"/>
              <a:t>készségek és </a:t>
            </a:r>
            <a:r>
              <a:rPr lang="hu-HU" sz="2400" dirty="0" smtClean="0"/>
              <a:t>kompetenciák</a:t>
            </a:r>
          </a:p>
          <a:p>
            <a:endParaRPr lang="hu-HU" sz="2400" dirty="0"/>
          </a:p>
          <a:p>
            <a:r>
              <a:rPr lang="hu-HU" sz="2400" dirty="0" err="1" smtClean="0"/>
              <a:t>vzťahujú</a:t>
            </a:r>
            <a:r>
              <a:rPr lang="hu-HU" sz="2400" dirty="0" smtClean="0"/>
              <a:t> </a:t>
            </a:r>
            <a:r>
              <a:rPr lang="hu-HU" sz="2400" dirty="0" err="1" smtClean="0"/>
              <a:t>sa</a:t>
            </a:r>
            <a:r>
              <a:rPr lang="hu-HU" sz="2400" dirty="0" smtClean="0"/>
              <a:t> k </a:t>
            </a:r>
            <a:r>
              <a:rPr lang="hu-HU" sz="2400" dirty="0" err="1"/>
              <a:t>textovému</a:t>
            </a:r>
            <a:r>
              <a:rPr lang="hu-HU" sz="2400" dirty="0"/>
              <a:t> </a:t>
            </a:r>
            <a:r>
              <a:rPr lang="hu-HU" sz="2400" dirty="0" err="1"/>
              <a:t>editoru</a:t>
            </a:r>
            <a:r>
              <a:rPr lang="hu-HU" sz="2400" dirty="0"/>
              <a:t> a </a:t>
            </a:r>
            <a:r>
              <a:rPr lang="hu-HU" sz="2400" dirty="0" err="1"/>
              <a:t>iným</a:t>
            </a:r>
            <a:r>
              <a:rPr lang="hu-HU" sz="2400" dirty="0"/>
              <a:t> </a:t>
            </a:r>
            <a:r>
              <a:rPr lang="hu-HU" sz="2400" dirty="0" err="1"/>
              <a:t>aplikáciám</a:t>
            </a:r>
            <a:r>
              <a:rPr lang="hu-HU" sz="2400" dirty="0"/>
              <a:t>, </a:t>
            </a:r>
            <a:r>
              <a:rPr lang="hu-HU" sz="2400" dirty="0" err="1"/>
              <a:t>vyhľadávaniu</a:t>
            </a:r>
            <a:r>
              <a:rPr lang="hu-HU" sz="2400" dirty="0"/>
              <a:t> v </a:t>
            </a:r>
            <a:r>
              <a:rPr lang="hu-HU" sz="2400" dirty="0" err="1"/>
              <a:t>databáze</a:t>
            </a:r>
            <a:r>
              <a:rPr lang="hu-HU" sz="2400" dirty="0"/>
              <a:t>, </a:t>
            </a:r>
            <a:r>
              <a:rPr lang="hu-HU" sz="2400" dirty="0" err="1"/>
              <a:t>ovládaniu</a:t>
            </a:r>
            <a:r>
              <a:rPr lang="hu-HU" sz="2400" dirty="0"/>
              <a:t> </a:t>
            </a:r>
            <a:r>
              <a:rPr lang="hu-HU" sz="2400" dirty="0" err="1"/>
              <a:t>Internetu</a:t>
            </a:r>
            <a:r>
              <a:rPr lang="hu-HU" sz="2400" dirty="0"/>
              <a:t>, </a:t>
            </a:r>
            <a:r>
              <a:rPr lang="hu-HU" sz="2400" dirty="0" err="1"/>
              <a:t>náročnejším</a:t>
            </a:r>
            <a:r>
              <a:rPr lang="hu-HU" sz="2400" dirty="0"/>
              <a:t> </a:t>
            </a:r>
            <a:r>
              <a:rPr lang="hu-HU" sz="2400" dirty="0" err="1"/>
              <a:t>zručnostiam</a:t>
            </a:r>
            <a:r>
              <a:rPr lang="hu-HU" sz="2400" dirty="0"/>
              <a:t> </a:t>
            </a:r>
            <a:endParaRPr lang="hu-HU" sz="2400" dirty="0" smtClean="0"/>
          </a:p>
          <a:p>
            <a:r>
              <a:rPr lang="hu-HU" sz="2400" dirty="0"/>
              <a:t>szövegszerkesztésre és egyéb alkalmazásokra, adatbázis-kezelésre, az Internet ismeretére, magas szintű készségekre </a:t>
            </a:r>
            <a:r>
              <a:rPr lang="hu-HU" sz="2400" dirty="0" smtClean="0"/>
              <a:t>(programozás </a:t>
            </a:r>
            <a:r>
              <a:rPr lang="hu-HU" sz="2400" dirty="0"/>
              <a:t>,stb.) vonatkozik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724</Words>
  <Application>Microsoft Office PowerPoint</Application>
  <PresentationFormat>Prezentácia na obrazovke (4:3)</PresentationFormat>
  <Paragraphs>142</Paragraphs>
  <Slides>22</Slides>
  <Notes>22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22</vt:i4>
      </vt:variant>
    </vt:vector>
  </HeadingPairs>
  <TitlesOfParts>
    <vt:vector size="23" baseType="lpstr">
      <vt:lpstr>Office-téma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16</cp:revision>
  <cp:lastPrinted>2014-01-31T07:50:17Z</cp:lastPrinted>
  <dcterms:created xsi:type="dcterms:W3CDTF">2013-03-28T07:15:55Z</dcterms:created>
  <dcterms:modified xsi:type="dcterms:W3CDTF">2014-01-31T07:51:27Z</dcterms:modified>
</cp:coreProperties>
</file>