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21C4C-E431-4C26-AF88-C0074C7618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34530B0-30E0-4CB1-AA32-2C442BB40EE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200" b="1" i="0" u="none" strike="noStrike" cap="all" spc="0" normalizeH="0" baseline="0" dirty="0" err="1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aramond" pitchFamily="18" charset="0"/>
            </a:rPr>
            <a:t>TuristiCkÉ</a:t>
          </a:r>
          <a:r>
            <a:rPr kumimoji="0" lang="hu-HU" sz="22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aramond" pitchFamily="18" charset="0"/>
            </a:rPr>
            <a:t> LÁKADLO</a:t>
          </a:r>
          <a:endParaRPr kumimoji="0" lang="en-US" sz="2200" b="1" i="0" u="none" strike="noStrike" cap="all" spc="0" normalizeH="0" baseline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Garamond" pitchFamily="18" charset="0"/>
          </a:endParaRPr>
        </a:p>
      </dgm:t>
    </dgm:pt>
    <dgm:pt modelId="{94F73E56-5971-48BA-B63D-6F147D0B1F82}" type="parTrans" cxnId="{593FA8FE-FC81-4B24-99D9-E046A6CB5A88}">
      <dgm:prSet/>
      <dgm:spPr/>
      <dgm:t>
        <a:bodyPr/>
        <a:lstStyle/>
        <a:p>
          <a:endParaRPr lang="hu-HU"/>
        </a:p>
      </dgm:t>
    </dgm:pt>
    <dgm:pt modelId="{B5C4A224-2FCE-4333-B626-EB0D561A7667}" type="sibTrans" cxnId="{593FA8FE-FC81-4B24-99D9-E046A6CB5A88}">
      <dgm:prSet/>
      <dgm:spPr/>
      <dgm:t>
        <a:bodyPr/>
        <a:lstStyle/>
        <a:p>
          <a:endParaRPr lang="hu-HU"/>
        </a:p>
      </dgm:t>
    </dgm:pt>
    <dgm:pt modelId="{1BF4EA1C-9177-4E96-A381-AC306D7AABD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Prírodné</a:t>
          </a:r>
          <a:r>
            <a: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lákadlo</a:t>
          </a:r>
          <a:endParaRPr kumimoji="0" lang="en-US" sz="2400" b="1" i="1" u="none" strike="noStrike" cap="none" normalizeH="0" baseline="0" dirty="0" smtClean="0">
            <a:ln>
              <a:noFill/>
            </a:ln>
            <a:solidFill>
              <a:schemeClr val="accent1"/>
            </a:solidFill>
            <a:effectLst/>
            <a:latin typeface="+mj-lt"/>
          </a:endParaRPr>
        </a:p>
      </dgm:t>
    </dgm:pt>
    <dgm:pt modelId="{97AFA4BB-20BC-4DF3-BA95-B986EB3EF90A}" type="parTrans" cxnId="{BF0127C3-2EA4-46BB-B512-EE28E8E558F8}">
      <dgm:prSet/>
      <dgm:spPr/>
      <dgm:t>
        <a:bodyPr/>
        <a:lstStyle/>
        <a:p>
          <a:endParaRPr lang="hu-HU"/>
        </a:p>
      </dgm:t>
    </dgm:pt>
    <dgm:pt modelId="{DA4D9B79-B0A3-4493-986D-F3E0CDC9EFCE}" type="sibTrans" cxnId="{BF0127C3-2EA4-46BB-B512-EE28E8E558F8}">
      <dgm:prSet/>
      <dgm:spPr/>
      <dgm:t>
        <a:bodyPr/>
        <a:lstStyle/>
        <a:p>
          <a:endParaRPr lang="hu-HU"/>
        </a:p>
      </dgm:t>
    </dgm:pt>
    <dgm:pt modelId="{B02558E4-B5D8-4E1F-B4F7-07E3ED4554D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Človekom</a:t>
          </a:r>
          <a:r>
            <a: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vytvorené</a:t>
          </a:r>
          <a:r>
            <a:rPr kumimoji="0" lang="hu-H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400" b="1" i="1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lákadlo</a:t>
          </a:r>
          <a:endParaRPr kumimoji="0" lang="en-US" sz="2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gm:t>
    </dgm:pt>
    <dgm:pt modelId="{76D2088C-41AB-4BD8-97E7-34C60E8677B7}" type="parTrans" cxnId="{83299231-7237-4D33-BE21-D780B3879D56}">
      <dgm:prSet/>
      <dgm:spPr/>
      <dgm:t>
        <a:bodyPr/>
        <a:lstStyle/>
        <a:p>
          <a:endParaRPr lang="hu-HU"/>
        </a:p>
      </dgm:t>
    </dgm:pt>
    <dgm:pt modelId="{F0B10B15-498C-48E7-86DC-1D00F6BEBEA3}" type="sibTrans" cxnId="{83299231-7237-4D33-BE21-D780B3879D56}">
      <dgm:prSet/>
      <dgm:spPr/>
      <dgm:t>
        <a:bodyPr/>
        <a:lstStyle/>
        <a:p>
          <a:endParaRPr lang="hu-HU"/>
        </a:p>
      </dgm:t>
    </dgm:pt>
    <dgm:pt modelId="{83CA9F46-4448-471F-A453-58E8F08FC92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Umelé</a:t>
          </a:r>
          <a:endParaRPr kumimoji="0" lang="hu-H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(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parky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voľného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času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)</a:t>
          </a:r>
          <a:endParaRPr kumimoji="0" lang="en-US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gm:t>
    </dgm:pt>
    <dgm:pt modelId="{F9B30059-9B25-4425-9117-2954E194970F}" type="parTrans" cxnId="{0A98357E-4861-4F3F-88F7-7A8895CC1DAC}">
      <dgm:prSet/>
      <dgm:spPr/>
      <dgm:t>
        <a:bodyPr/>
        <a:lstStyle/>
        <a:p>
          <a:endParaRPr lang="hu-HU"/>
        </a:p>
      </dgm:t>
    </dgm:pt>
    <dgm:pt modelId="{5640AFD1-0192-433E-A598-AE08CCF48800}" type="sibTrans" cxnId="{0A98357E-4861-4F3F-88F7-7A8895CC1DAC}">
      <dgm:prSet/>
      <dgm:spPr/>
      <dgm:t>
        <a:bodyPr/>
        <a:lstStyle/>
        <a:p>
          <a:endParaRPr lang="hu-HU"/>
        </a:p>
      </dgm:t>
    </dgm:pt>
    <dgm:pt modelId="{CEE44175-4041-4BDF-9CEB-D8EEE2C99A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Parky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voľného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času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(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grécke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divadlo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rímsky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amfiteáter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)</a:t>
          </a:r>
          <a:endParaRPr kumimoji="0" lang="en-US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gm:t>
    </dgm:pt>
    <dgm:pt modelId="{24808E60-AA54-48C2-A5E8-4EEFD2132EDC}" type="parTrans" cxnId="{B52D1608-F202-4756-909A-5231672742C1}">
      <dgm:prSet/>
      <dgm:spPr/>
      <dgm:t>
        <a:bodyPr/>
        <a:lstStyle/>
        <a:p>
          <a:endParaRPr lang="hu-HU"/>
        </a:p>
      </dgm:t>
    </dgm:pt>
    <dgm:pt modelId="{667DBA97-C119-4083-9F23-A8B6ED7F971B}" type="sibTrans" cxnId="{B52D1608-F202-4756-909A-5231672742C1}">
      <dgm:prSet/>
      <dgm:spPr/>
      <dgm:t>
        <a:bodyPr/>
        <a:lstStyle/>
        <a:p>
          <a:endParaRPr lang="hu-HU"/>
        </a:p>
      </dgm:t>
    </dgm:pt>
    <dgm:pt modelId="{8140DFEC-0F2F-4FA2-BAEA-E0443EA68FD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Počas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vývoja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dostali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úlohu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turistického</a:t>
          </a:r>
          <a:r>
            <a:rPr kumimoji="0" lang="hu-H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lákadla</a:t>
          </a:r>
          <a:endParaRPr kumimoji="0" lang="en-US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gm:t>
    </dgm:pt>
    <dgm:pt modelId="{DA239C93-A068-4779-BCD8-C928DE6284ED}" type="parTrans" cxnId="{C0CAD15A-709B-4176-B848-8154ECE5CB9B}">
      <dgm:prSet/>
      <dgm:spPr/>
      <dgm:t>
        <a:bodyPr/>
        <a:lstStyle/>
        <a:p>
          <a:endParaRPr lang="hu-HU"/>
        </a:p>
      </dgm:t>
    </dgm:pt>
    <dgm:pt modelId="{F1F302D4-D0FA-4D96-8498-439AD67C9897}" type="sibTrans" cxnId="{C0CAD15A-709B-4176-B848-8154ECE5CB9B}">
      <dgm:prSet/>
      <dgm:spPr/>
      <dgm:t>
        <a:bodyPr/>
        <a:lstStyle/>
        <a:p>
          <a:endParaRPr lang="hu-HU"/>
        </a:p>
      </dgm:t>
    </dgm:pt>
    <dgm:pt modelId="{11F468F8-53D4-4151-A914-D32AC9ECFC62}" type="pres">
      <dgm:prSet presAssocID="{B2621C4C-E431-4C26-AF88-C0074C7618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6AA82C6-A6D6-4A1B-B2F2-DE3FD4BC20D0}" type="pres">
      <dgm:prSet presAssocID="{634530B0-30E0-4CB1-AA32-2C442BB40EE9}" presName="hierRoot1" presStyleCnt="0">
        <dgm:presLayoutVars>
          <dgm:hierBranch/>
        </dgm:presLayoutVars>
      </dgm:prSet>
      <dgm:spPr/>
    </dgm:pt>
    <dgm:pt modelId="{F4B6E539-0145-43E8-909A-FCA9617C2C36}" type="pres">
      <dgm:prSet presAssocID="{634530B0-30E0-4CB1-AA32-2C442BB40EE9}" presName="rootComposite1" presStyleCnt="0"/>
      <dgm:spPr/>
    </dgm:pt>
    <dgm:pt modelId="{8658A810-A0B7-411E-BCE7-CAF7FE6A113A}" type="pres">
      <dgm:prSet presAssocID="{634530B0-30E0-4CB1-AA32-2C442BB40EE9}" presName="rootText1" presStyleLbl="node0" presStyleIdx="0" presStyleCnt="1" custScaleX="11659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3A36DD9-47B8-491F-9391-4DB6F7F44B99}" type="pres">
      <dgm:prSet presAssocID="{634530B0-30E0-4CB1-AA32-2C442BB40EE9}" presName="rootConnector1" presStyleLbl="node1" presStyleIdx="0" presStyleCnt="0"/>
      <dgm:spPr/>
      <dgm:t>
        <a:bodyPr/>
        <a:lstStyle/>
        <a:p>
          <a:endParaRPr lang="hu-HU"/>
        </a:p>
      </dgm:t>
    </dgm:pt>
    <dgm:pt modelId="{DEF081C9-6502-47D6-90CE-9B5499A8DCF9}" type="pres">
      <dgm:prSet presAssocID="{634530B0-30E0-4CB1-AA32-2C442BB40EE9}" presName="hierChild2" presStyleCnt="0"/>
      <dgm:spPr/>
    </dgm:pt>
    <dgm:pt modelId="{4C14092E-9344-4FF5-AA59-7C05755118FE}" type="pres">
      <dgm:prSet presAssocID="{97AFA4BB-20BC-4DF3-BA95-B986EB3EF90A}" presName="Name35" presStyleLbl="parChTrans1D2" presStyleIdx="0" presStyleCnt="2"/>
      <dgm:spPr/>
      <dgm:t>
        <a:bodyPr/>
        <a:lstStyle/>
        <a:p>
          <a:endParaRPr lang="hu-HU"/>
        </a:p>
      </dgm:t>
    </dgm:pt>
    <dgm:pt modelId="{493239B1-7341-4FDB-AFFC-F8FD2E071DF9}" type="pres">
      <dgm:prSet presAssocID="{1BF4EA1C-9177-4E96-A381-AC306D7AABDE}" presName="hierRoot2" presStyleCnt="0">
        <dgm:presLayoutVars>
          <dgm:hierBranch/>
        </dgm:presLayoutVars>
      </dgm:prSet>
      <dgm:spPr/>
    </dgm:pt>
    <dgm:pt modelId="{E0DCCF56-3F1B-48AF-B377-3EB14301AAC7}" type="pres">
      <dgm:prSet presAssocID="{1BF4EA1C-9177-4E96-A381-AC306D7AABDE}" presName="rootComposite" presStyleCnt="0"/>
      <dgm:spPr/>
    </dgm:pt>
    <dgm:pt modelId="{F5BB76DC-2C18-45A6-91C0-8E2747344702}" type="pres">
      <dgm:prSet presAssocID="{1BF4EA1C-9177-4E96-A381-AC306D7AABD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22346B6-4231-4F2E-9E52-D223C20C8578}" type="pres">
      <dgm:prSet presAssocID="{1BF4EA1C-9177-4E96-A381-AC306D7AABDE}" presName="rootConnector" presStyleLbl="node2" presStyleIdx="0" presStyleCnt="2"/>
      <dgm:spPr/>
      <dgm:t>
        <a:bodyPr/>
        <a:lstStyle/>
        <a:p>
          <a:endParaRPr lang="hu-HU"/>
        </a:p>
      </dgm:t>
    </dgm:pt>
    <dgm:pt modelId="{AB560678-3E6C-4F7A-8519-271D592EF30B}" type="pres">
      <dgm:prSet presAssocID="{1BF4EA1C-9177-4E96-A381-AC306D7AABDE}" presName="hierChild4" presStyleCnt="0"/>
      <dgm:spPr/>
    </dgm:pt>
    <dgm:pt modelId="{350C958B-9141-4555-AE8F-9FC75EC36AB3}" type="pres">
      <dgm:prSet presAssocID="{1BF4EA1C-9177-4E96-A381-AC306D7AABDE}" presName="hierChild5" presStyleCnt="0"/>
      <dgm:spPr/>
    </dgm:pt>
    <dgm:pt modelId="{4666EF15-CD37-4715-9BF1-9C6DF27D156F}" type="pres">
      <dgm:prSet presAssocID="{76D2088C-41AB-4BD8-97E7-34C60E8677B7}" presName="Name35" presStyleLbl="parChTrans1D2" presStyleIdx="1" presStyleCnt="2"/>
      <dgm:spPr/>
      <dgm:t>
        <a:bodyPr/>
        <a:lstStyle/>
        <a:p>
          <a:endParaRPr lang="hu-HU"/>
        </a:p>
      </dgm:t>
    </dgm:pt>
    <dgm:pt modelId="{2CF639CC-85CD-4E8A-A657-3649AA112E02}" type="pres">
      <dgm:prSet presAssocID="{B02558E4-B5D8-4E1F-B4F7-07E3ED4554D0}" presName="hierRoot2" presStyleCnt="0">
        <dgm:presLayoutVars>
          <dgm:hierBranch/>
        </dgm:presLayoutVars>
      </dgm:prSet>
      <dgm:spPr/>
    </dgm:pt>
    <dgm:pt modelId="{05F372BD-D5EB-4199-BDBC-3A0F8F1352A9}" type="pres">
      <dgm:prSet presAssocID="{B02558E4-B5D8-4E1F-B4F7-07E3ED4554D0}" presName="rootComposite" presStyleCnt="0"/>
      <dgm:spPr/>
    </dgm:pt>
    <dgm:pt modelId="{D9A70D67-8F2D-45F7-9D3A-17D6448D310C}" type="pres">
      <dgm:prSet presAssocID="{B02558E4-B5D8-4E1F-B4F7-07E3ED4554D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4EBEAD-5376-4EC3-80DC-0A84795D4B69}" type="pres">
      <dgm:prSet presAssocID="{B02558E4-B5D8-4E1F-B4F7-07E3ED4554D0}" presName="rootConnector" presStyleLbl="node2" presStyleIdx="1" presStyleCnt="2"/>
      <dgm:spPr/>
      <dgm:t>
        <a:bodyPr/>
        <a:lstStyle/>
        <a:p>
          <a:endParaRPr lang="hu-HU"/>
        </a:p>
      </dgm:t>
    </dgm:pt>
    <dgm:pt modelId="{855C2E3E-0FC7-479C-9DF9-765B6FE4CEDA}" type="pres">
      <dgm:prSet presAssocID="{B02558E4-B5D8-4E1F-B4F7-07E3ED4554D0}" presName="hierChild4" presStyleCnt="0"/>
      <dgm:spPr/>
    </dgm:pt>
    <dgm:pt modelId="{AAA1D589-6ED5-4CC4-9655-22C0FEDD7490}" type="pres">
      <dgm:prSet presAssocID="{F9B30059-9B25-4425-9117-2954E194970F}" presName="Name35" presStyleLbl="parChTrans1D3" presStyleIdx="0" presStyleCnt="3"/>
      <dgm:spPr/>
      <dgm:t>
        <a:bodyPr/>
        <a:lstStyle/>
        <a:p>
          <a:endParaRPr lang="hu-HU"/>
        </a:p>
      </dgm:t>
    </dgm:pt>
    <dgm:pt modelId="{6A90D531-FF9E-416F-BEEC-9188D5782CD9}" type="pres">
      <dgm:prSet presAssocID="{83CA9F46-4448-471F-A453-58E8F08FC92D}" presName="hierRoot2" presStyleCnt="0">
        <dgm:presLayoutVars>
          <dgm:hierBranch val="r"/>
        </dgm:presLayoutVars>
      </dgm:prSet>
      <dgm:spPr/>
    </dgm:pt>
    <dgm:pt modelId="{9D2DA4DC-3C51-43A1-8E3D-8CD5C9CBD733}" type="pres">
      <dgm:prSet presAssocID="{83CA9F46-4448-471F-A453-58E8F08FC92D}" presName="rootComposite" presStyleCnt="0"/>
      <dgm:spPr/>
    </dgm:pt>
    <dgm:pt modelId="{A57A52C6-F979-4DEC-82FB-C1DA03A902B0}" type="pres">
      <dgm:prSet presAssocID="{83CA9F46-4448-471F-A453-58E8F08FC92D}" presName="rootText" presStyleLbl="node3" presStyleIdx="0" presStyleCnt="3" custLinFactNeighborX="2144" custLinFactNeighborY="-801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ADDDC7-A463-471B-9BBD-2A69E93BFB5D}" type="pres">
      <dgm:prSet presAssocID="{83CA9F46-4448-471F-A453-58E8F08FC92D}" presName="rootConnector" presStyleLbl="node3" presStyleIdx="0" presStyleCnt="3"/>
      <dgm:spPr/>
      <dgm:t>
        <a:bodyPr/>
        <a:lstStyle/>
        <a:p>
          <a:endParaRPr lang="hu-HU"/>
        </a:p>
      </dgm:t>
    </dgm:pt>
    <dgm:pt modelId="{98F4C815-B1A3-4426-B3FC-35F53F1C6635}" type="pres">
      <dgm:prSet presAssocID="{83CA9F46-4448-471F-A453-58E8F08FC92D}" presName="hierChild4" presStyleCnt="0"/>
      <dgm:spPr/>
    </dgm:pt>
    <dgm:pt modelId="{52443B21-8B9B-4245-96C9-F3BE31BE68F7}" type="pres">
      <dgm:prSet presAssocID="{83CA9F46-4448-471F-A453-58E8F08FC92D}" presName="hierChild5" presStyleCnt="0"/>
      <dgm:spPr/>
    </dgm:pt>
    <dgm:pt modelId="{686A639A-CD59-4870-900A-324541135F98}" type="pres">
      <dgm:prSet presAssocID="{24808E60-AA54-48C2-A5E8-4EEFD2132EDC}" presName="Name35" presStyleLbl="parChTrans1D3" presStyleIdx="1" presStyleCnt="3"/>
      <dgm:spPr/>
      <dgm:t>
        <a:bodyPr/>
        <a:lstStyle/>
        <a:p>
          <a:endParaRPr lang="hu-HU"/>
        </a:p>
      </dgm:t>
    </dgm:pt>
    <dgm:pt modelId="{F14E4890-2970-420E-9C9A-13C70D8C0AFD}" type="pres">
      <dgm:prSet presAssocID="{CEE44175-4041-4BDF-9CEB-D8EEE2C99A0E}" presName="hierRoot2" presStyleCnt="0">
        <dgm:presLayoutVars>
          <dgm:hierBranch val="r"/>
        </dgm:presLayoutVars>
      </dgm:prSet>
      <dgm:spPr/>
    </dgm:pt>
    <dgm:pt modelId="{B68D9A8A-6933-4FF2-BDB7-B722AAD7E5BD}" type="pres">
      <dgm:prSet presAssocID="{CEE44175-4041-4BDF-9CEB-D8EEE2C99A0E}" presName="rootComposite" presStyleCnt="0"/>
      <dgm:spPr/>
    </dgm:pt>
    <dgm:pt modelId="{796840B2-D676-427A-8B30-756D51767A3A}" type="pres">
      <dgm:prSet presAssocID="{CEE44175-4041-4BDF-9CEB-D8EEE2C99A0E}" presName="rootText" presStyleLbl="node3" presStyleIdx="1" presStyleCnt="3" custLinFactNeighborX="8021" custLinFactNeighborY="-798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603A7FD-9DFA-493C-9EB8-18119ED3A9E5}" type="pres">
      <dgm:prSet presAssocID="{CEE44175-4041-4BDF-9CEB-D8EEE2C99A0E}" presName="rootConnector" presStyleLbl="node3" presStyleIdx="1" presStyleCnt="3"/>
      <dgm:spPr/>
      <dgm:t>
        <a:bodyPr/>
        <a:lstStyle/>
        <a:p>
          <a:endParaRPr lang="hu-HU"/>
        </a:p>
      </dgm:t>
    </dgm:pt>
    <dgm:pt modelId="{82824022-6B59-4600-ADCE-E7B4290CED6D}" type="pres">
      <dgm:prSet presAssocID="{CEE44175-4041-4BDF-9CEB-D8EEE2C99A0E}" presName="hierChild4" presStyleCnt="0"/>
      <dgm:spPr/>
    </dgm:pt>
    <dgm:pt modelId="{AC2997B4-4E19-4E4A-969A-52B270CA894E}" type="pres">
      <dgm:prSet presAssocID="{CEE44175-4041-4BDF-9CEB-D8EEE2C99A0E}" presName="hierChild5" presStyleCnt="0"/>
      <dgm:spPr/>
    </dgm:pt>
    <dgm:pt modelId="{36E77662-02A8-4B99-99E9-84610B3CDEFC}" type="pres">
      <dgm:prSet presAssocID="{DA239C93-A068-4779-BCD8-C928DE6284ED}" presName="Name35" presStyleLbl="parChTrans1D3" presStyleIdx="2" presStyleCnt="3"/>
      <dgm:spPr/>
      <dgm:t>
        <a:bodyPr/>
        <a:lstStyle/>
        <a:p>
          <a:endParaRPr lang="hu-HU"/>
        </a:p>
      </dgm:t>
    </dgm:pt>
    <dgm:pt modelId="{5AA1A437-74B1-4F5B-9E64-41AD9DC0B5CE}" type="pres">
      <dgm:prSet presAssocID="{8140DFEC-0F2F-4FA2-BAEA-E0443EA68FDD}" presName="hierRoot2" presStyleCnt="0">
        <dgm:presLayoutVars>
          <dgm:hierBranch val="r"/>
        </dgm:presLayoutVars>
      </dgm:prSet>
      <dgm:spPr/>
    </dgm:pt>
    <dgm:pt modelId="{E3326231-6E25-4C3A-B79A-93A4298D3F0C}" type="pres">
      <dgm:prSet presAssocID="{8140DFEC-0F2F-4FA2-BAEA-E0443EA68FDD}" presName="rootComposite" presStyleCnt="0"/>
      <dgm:spPr/>
    </dgm:pt>
    <dgm:pt modelId="{5DF7718F-0D0E-49CB-BCEB-4C12CB0DFBB7}" type="pres">
      <dgm:prSet presAssocID="{8140DFEC-0F2F-4FA2-BAEA-E0443EA68FDD}" presName="rootText" presStyleLbl="node3" presStyleIdx="2" presStyleCnt="3" custScaleX="111833" custLinFactNeighborX="2144" custLinFactNeighborY="-801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F66809F-5375-4134-9EA3-0A899E65C701}" type="pres">
      <dgm:prSet presAssocID="{8140DFEC-0F2F-4FA2-BAEA-E0443EA68FDD}" presName="rootConnector" presStyleLbl="node3" presStyleIdx="2" presStyleCnt="3"/>
      <dgm:spPr/>
      <dgm:t>
        <a:bodyPr/>
        <a:lstStyle/>
        <a:p>
          <a:endParaRPr lang="hu-HU"/>
        </a:p>
      </dgm:t>
    </dgm:pt>
    <dgm:pt modelId="{8CAE5358-2216-4781-8D65-75F96DC47072}" type="pres">
      <dgm:prSet presAssocID="{8140DFEC-0F2F-4FA2-BAEA-E0443EA68FDD}" presName="hierChild4" presStyleCnt="0"/>
      <dgm:spPr/>
    </dgm:pt>
    <dgm:pt modelId="{0446D8EF-308E-440E-AEA6-B209F1839A2E}" type="pres">
      <dgm:prSet presAssocID="{8140DFEC-0F2F-4FA2-BAEA-E0443EA68FDD}" presName="hierChild5" presStyleCnt="0"/>
      <dgm:spPr/>
    </dgm:pt>
    <dgm:pt modelId="{330DB744-4E9C-46F2-8147-C021DF9E9F0E}" type="pres">
      <dgm:prSet presAssocID="{B02558E4-B5D8-4E1F-B4F7-07E3ED4554D0}" presName="hierChild5" presStyleCnt="0"/>
      <dgm:spPr/>
    </dgm:pt>
    <dgm:pt modelId="{0D869FF9-E305-42FC-9F36-47A5FC80ADD4}" type="pres">
      <dgm:prSet presAssocID="{634530B0-30E0-4CB1-AA32-2C442BB40EE9}" presName="hierChild3" presStyleCnt="0"/>
      <dgm:spPr/>
    </dgm:pt>
  </dgm:ptLst>
  <dgm:cxnLst>
    <dgm:cxn modelId="{45BF4ED6-9A1E-4935-9BCF-2C736F54A5B6}" type="presOf" srcId="{B02558E4-B5D8-4E1F-B4F7-07E3ED4554D0}" destId="{D9A70D67-8F2D-45F7-9D3A-17D6448D310C}" srcOrd="0" destOrd="0" presId="urn:microsoft.com/office/officeart/2005/8/layout/orgChart1"/>
    <dgm:cxn modelId="{2243B9C1-989B-4AAF-B100-70B2CCB61CF9}" type="presOf" srcId="{CEE44175-4041-4BDF-9CEB-D8EEE2C99A0E}" destId="{0603A7FD-9DFA-493C-9EB8-18119ED3A9E5}" srcOrd="1" destOrd="0" presId="urn:microsoft.com/office/officeart/2005/8/layout/orgChart1"/>
    <dgm:cxn modelId="{9287B2B2-83A6-42A0-9135-F536B466261F}" type="presOf" srcId="{83CA9F46-4448-471F-A453-58E8F08FC92D}" destId="{1AADDDC7-A463-471B-9BBD-2A69E93BFB5D}" srcOrd="1" destOrd="0" presId="urn:microsoft.com/office/officeart/2005/8/layout/orgChart1"/>
    <dgm:cxn modelId="{7E7E7E6C-F96C-40A8-8C77-E2A4A25858FB}" type="presOf" srcId="{634530B0-30E0-4CB1-AA32-2C442BB40EE9}" destId="{A3A36DD9-47B8-491F-9391-4DB6F7F44B99}" srcOrd="1" destOrd="0" presId="urn:microsoft.com/office/officeart/2005/8/layout/orgChart1"/>
    <dgm:cxn modelId="{0A98357E-4861-4F3F-88F7-7A8895CC1DAC}" srcId="{B02558E4-B5D8-4E1F-B4F7-07E3ED4554D0}" destId="{83CA9F46-4448-471F-A453-58E8F08FC92D}" srcOrd="0" destOrd="0" parTransId="{F9B30059-9B25-4425-9117-2954E194970F}" sibTransId="{5640AFD1-0192-433E-A598-AE08CCF48800}"/>
    <dgm:cxn modelId="{3EE491BF-5FF7-41CD-9586-D4618E600319}" type="presOf" srcId="{1BF4EA1C-9177-4E96-A381-AC306D7AABDE}" destId="{F22346B6-4231-4F2E-9E52-D223C20C8578}" srcOrd="1" destOrd="0" presId="urn:microsoft.com/office/officeart/2005/8/layout/orgChart1"/>
    <dgm:cxn modelId="{F77FC388-CA3F-4002-B48B-7238CDC6CA62}" type="presOf" srcId="{F9B30059-9B25-4425-9117-2954E194970F}" destId="{AAA1D589-6ED5-4CC4-9655-22C0FEDD7490}" srcOrd="0" destOrd="0" presId="urn:microsoft.com/office/officeart/2005/8/layout/orgChart1"/>
    <dgm:cxn modelId="{7B4390BC-CA23-4AA4-A23B-918B2D8B65F8}" type="presOf" srcId="{1BF4EA1C-9177-4E96-A381-AC306D7AABDE}" destId="{F5BB76DC-2C18-45A6-91C0-8E2747344702}" srcOrd="0" destOrd="0" presId="urn:microsoft.com/office/officeart/2005/8/layout/orgChart1"/>
    <dgm:cxn modelId="{C0CAD15A-709B-4176-B848-8154ECE5CB9B}" srcId="{B02558E4-B5D8-4E1F-B4F7-07E3ED4554D0}" destId="{8140DFEC-0F2F-4FA2-BAEA-E0443EA68FDD}" srcOrd="2" destOrd="0" parTransId="{DA239C93-A068-4779-BCD8-C928DE6284ED}" sibTransId="{F1F302D4-D0FA-4D96-8498-439AD67C9897}"/>
    <dgm:cxn modelId="{ADF7069C-F41A-4E3F-8422-05314D8C67E4}" type="presOf" srcId="{76D2088C-41AB-4BD8-97E7-34C60E8677B7}" destId="{4666EF15-CD37-4715-9BF1-9C6DF27D156F}" srcOrd="0" destOrd="0" presId="urn:microsoft.com/office/officeart/2005/8/layout/orgChart1"/>
    <dgm:cxn modelId="{D56A31A3-C64C-4E4A-A2B0-21D2B3191968}" type="presOf" srcId="{CEE44175-4041-4BDF-9CEB-D8EEE2C99A0E}" destId="{796840B2-D676-427A-8B30-756D51767A3A}" srcOrd="0" destOrd="0" presId="urn:microsoft.com/office/officeart/2005/8/layout/orgChart1"/>
    <dgm:cxn modelId="{BF0127C3-2EA4-46BB-B512-EE28E8E558F8}" srcId="{634530B0-30E0-4CB1-AA32-2C442BB40EE9}" destId="{1BF4EA1C-9177-4E96-A381-AC306D7AABDE}" srcOrd="0" destOrd="0" parTransId="{97AFA4BB-20BC-4DF3-BA95-B986EB3EF90A}" sibTransId="{DA4D9B79-B0A3-4493-986D-F3E0CDC9EFCE}"/>
    <dgm:cxn modelId="{D15BCAFD-33EA-4AE9-B167-8DAC34C2C1ED}" type="presOf" srcId="{B2621C4C-E431-4C26-AF88-C0074C76182C}" destId="{11F468F8-53D4-4151-A914-D32AC9ECFC62}" srcOrd="0" destOrd="0" presId="urn:microsoft.com/office/officeart/2005/8/layout/orgChart1"/>
    <dgm:cxn modelId="{E534A94C-36E5-47B1-B8DD-3646BB7E9B66}" type="presOf" srcId="{B02558E4-B5D8-4E1F-B4F7-07E3ED4554D0}" destId="{154EBEAD-5376-4EC3-80DC-0A84795D4B69}" srcOrd="1" destOrd="0" presId="urn:microsoft.com/office/officeart/2005/8/layout/orgChart1"/>
    <dgm:cxn modelId="{FEE80BE8-A1E8-4C58-9ADC-AA63518AD6EF}" type="presOf" srcId="{8140DFEC-0F2F-4FA2-BAEA-E0443EA68FDD}" destId="{1F66809F-5375-4134-9EA3-0A899E65C701}" srcOrd="1" destOrd="0" presId="urn:microsoft.com/office/officeart/2005/8/layout/orgChart1"/>
    <dgm:cxn modelId="{FAFF75D1-8C65-453C-BB9E-9A6D22E1B2A7}" type="presOf" srcId="{DA239C93-A068-4779-BCD8-C928DE6284ED}" destId="{36E77662-02A8-4B99-99E9-84610B3CDEFC}" srcOrd="0" destOrd="0" presId="urn:microsoft.com/office/officeart/2005/8/layout/orgChart1"/>
    <dgm:cxn modelId="{593FA8FE-FC81-4B24-99D9-E046A6CB5A88}" srcId="{B2621C4C-E431-4C26-AF88-C0074C76182C}" destId="{634530B0-30E0-4CB1-AA32-2C442BB40EE9}" srcOrd="0" destOrd="0" parTransId="{94F73E56-5971-48BA-B63D-6F147D0B1F82}" sibTransId="{B5C4A224-2FCE-4333-B626-EB0D561A7667}"/>
    <dgm:cxn modelId="{2E00EE34-E722-45B9-8353-A702683F9871}" type="presOf" srcId="{8140DFEC-0F2F-4FA2-BAEA-E0443EA68FDD}" destId="{5DF7718F-0D0E-49CB-BCEB-4C12CB0DFBB7}" srcOrd="0" destOrd="0" presId="urn:microsoft.com/office/officeart/2005/8/layout/orgChart1"/>
    <dgm:cxn modelId="{CC026615-FA05-4C37-A782-53FE8A632B08}" type="presOf" srcId="{97AFA4BB-20BC-4DF3-BA95-B986EB3EF90A}" destId="{4C14092E-9344-4FF5-AA59-7C05755118FE}" srcOrd="0" destOrd="0" presId="urn:microsoft.com/office/officeart/2005/8/layout/orgChart1"/>
    <dgm:cxn modelId="{AA0E290A-C6B3-47BE-8DD4-6B6E7C35A355}" type="presOf" srcId="{634530B0-30E0-4CB1-AA32-2C442BB40EE9}" destId="{8658A810-A0B7-411E-BCE7-CAF7FE6A113A}" srcOrd="0" destOrd="0" presId="urn:microsoft.com/office/officeart/2005/8/layout/orgChart1"/>
    <dgm:cxn modelId="{CB75DA8C-5DB4-40E3-A1B3-359B01D2B6E0}" type="presOf" srcId="{83CA9F46-4448-471F-A453-58E8F08FC92D}" destId="{A57A52C6-F979-4DEC-82FB-C1DA03A902B0}" srcOrd="0" destOrd="0" presId="urn:microsoft.com/office/officeart/2005/8/layout/orgChart1"/>
    <dgm:cxn modelId="{83299231-7237-4D33-BE21-D780B3879D56}" srcId="{634530B0-30E0-4CB1-AA32-2C442BB40EE9}" destId="{B02558E4-B5D8-4E1F-B4F7-07E3ED4554D0}" srcOrd="1" destOrd="0" parTransId="{76D2088C-41AB-4BD8-97E7-34C60E8677B7}" sibTransId="{F0B10B15-498C-48E7-86DC-1D00F6BEBEA3}"/>
    <dgm:cxn modelId="{4095C375-89BF-4AA4-9C13-2367C09E2DDA}" type="presOf" srcId="{24808E60-AA54-48C2-A5E8-4EEFD2132EDC}" destId="{686A639A-CD59-4870-900A-324541135F98}" srcOrd="0" destOrd="0" presId="urn:microsoft.com/office/officeart/2005/8/layout/orgChart1"/>
    <dgm:cxn modelId="{B52D1608-F202-4756-909A-5231672742C1}" srcId="{B02558E4-B5D8-4E1F-B4F7-07E3ED4554D0}" destId="{CEE44175-4041-4BDF-9CEB-D8EEE2C99A0E}" srcOrd="1" destOrd="0" parTransId="{24808E60-AA54-48C2-A5E8-4EEFD2132EDC}" sibTransId="{667DBA97-C119-4083-9F23-A8B6ED7F971B}"/>
    <dgm:cxn modelId="{3C30B148-F9AF-4F9D-BDF3-8FCEDD7535BA}" type="presParOf" srcId="{11F468F8-53D4-4151-A914-D32AC9ECFC62}" destId="{36AA82C6-A6D6-4A1B-B2F2-DE3FD4BC20D0}" srcOrd="0" destOrd="0" presId="urn:microsoft.com/office/officeart/2005/8/layout/orgChart1"/>
    <dgm:cxn modelId="{38EE6D18-C79F-4C9D-A224-A7D094B0805E}" type="presParOf" srcId="{36AA82C6-A6D6-4A1B-B2F2-DE3FD4BC20D0}" destId="{F4B6E539-0145-43E8-909A-FCA9617C2C36}" srcOrd="0" destOrd="0" presId="urn:microsoft.com/office/officeart/2005/8/layout/orgChart1"/>
    <dgm:cxn modelId="{14756EF9-6024-4DBA-B127-285E661D5878}" type="presParOf" srcId="{F4B6E539-0145-43E8-909A-FCA9617C2C36}" destId="{8658A810-A0B7-411E-BCE7-CAF7FE6A113A}" srcOrd="0" destOrd="0" presId="urn:microsoft.com/office/officeart/2005/8/layout/orgChart1"/>
    <dgm:cxn modelId="{F0A348BE-AEAD-4C90-8841-B0B93B76C9B5}" type="presParOf" srcId="{F4B6E539-0145-43E8-909A-FCA9617C2C36}" destId="{A3A36DD9-47B8-491F-9391-4DB6F7F44B99}" srcOrd="1" destOrd="0" presId="urn:microsoft.com/office/officeart/2005/8/layout/orgChart1"/>
    <dgm:cxn modelId="{E7F163C2-EB5B-4175-A59B-7BBB4A2BB809}" type="presParOf" srcId="{36AA82C6-A6D6-4A1B-B2F2-DE3FD4BC20D0}" destId="{DEF081C9-6502-47D6-90CE-9B5499A8DCF9}" srcOrd="1" destOrd="0" presId="urn:microsoft.com/office/officeart/2005/8/layout/orgChart1"/>
    <dgm:cxn modelId="{B95014FB-47DD-4873-BA50-2EC640BEF0AE}" type="presParOf" srcId="{DEF081C9-6502-47D6-90CE-9B5499A8DCF9}" destId="{4C14092E-9344-4FF5-AA59-7C05755118FE}" srcOrd="0" destOrd="0" presId="urn:microsoft.com/office/officeart/2005/8/layout/orgChart1"/>
    <dgm:cxn modelId="{3CC3B7B8-8470-4A5E-A2C5-C5BD67085F74}" type="presParOf" srcId="{DEF081C9-6502-47D6-90CE-9B5499A8DCF9}" destId="{493239B1-7341-4FDB-AFFC-F8FD2E071DF9}" srcOrd="1" destOrd="0" presId="urn:microsoft.com/office/officeart/2005/8/layout/orgChart1"/>
    <dgm:cxn modelId="{AF81492A-C1F9-4E2E-98B0-6B01E70A3AC3}" type="presParOf" srcId="{493239B1-7341-4FDB-AFFC-F8FD2E071DF9}" destId="{E0DCCF56-3F1B-48AF-B377-3EB14301AAC7}" srcOrd="0" destOrd="0" presId="urn:microsoft.com/office/officeart/2005/8/layout/orgChart1"/>
    <dgm:cxn modelId="{E7A135FF-5742-4D8D-9FB7-9C6DE6D5BD8A}" type="presParOf" srcId="{E0DCCF56-3F1B-48AF-B377-3EB14301AAC7}" destId="{F5BB76DC-2C18-45A6-91C0-8E2747344702}" srcOrd="0" destOrd="0" presId="urn:microsoft.com/office/officeart/2005/8/layout/orgChart1"/>
    <dgm:cxn modelId="{066A220C-C152-47CD-A72F-410CA3782110}" type="presParOf" srcId="{E0DCCF56-3F1B-48AF-B377-3EB14301AAC7}" destId="{F22346B6-4231-4F2E-9E52-D223C20C8578}" srcOrd="1" destOrd="0" presId="urn:microsoft.com/office/officeart/2005/8/layout/orgChart1"/>
    <dgm:cxn modelId="{4D4E262E-A232-43BF-B311-53099C59313F}" type="presParOf" srcId="{493239B1-7341-4FDB-AFFC-F8FD2E071DF9}" destId="{AB560678-3E6C-4F7A-8519-271D592EF30B}" srcOrd="1" destOrd="0" presId="urn:microsoft.com/office/officeart/2005/8/layout/orgChart1"/>
    <dgm:cxn modelId="{DEBCCF87-4B76-42D4-BB36-818D845673D4}" type="presParOf" srcId="{493239B1-7341-4FDB-AFFC-F8FD2E071DF9}" destId="{350C958B-9141-4555-AE8F-9FC75EC36AB3}" srcOrd="2" destOrd="0" presId="urn:microsoft.com/office/officeart/2005/8/layout/orgChart1"/>
    <dgm:cxn modelId="{47BB64B3-B7D1-45E9-88BC-97BC5991433C}" type="presParOf" srcId="{DEF081C9-6502-47D6-90CE-9B5499A8DCF9}" destId="{4666EF15-CD37-4715-9BF1-9C6DF27D156F}" srcOrd="2" destOrd="0" presId="urn:microsoft.com/office/officeart/2005/8/layout/orgChart1"/>
    <dgm:cxn modelId="{976FEB56-908D-4422-ABAE-E0CEF770CC32}" type="presParOf" srcId="{DEF081C9-6502-47D6-90CE-9B5499A8DCF9}" destId="{2CF639CC-85CD-4E8A-A657-3649AA112E02}" srcOrd="3" destOrd="0" presId="urn:microsoft.com/office/officeart/2005/8/layout/orgChart1"/>
    <dgm:cxn modelId="{C71C7013-A706-4808-B660-98160B0126C3}" type="presParOf" srcId="{2CF639CC-85CD-4E8A-A657-3649AA112E02}" destId="{05F372BD-D5EB-4199-BDBC-3A0F8F1352A9}" srcOrd="0" destOrd="0" presId="urn:microsoft.com/office/officeart/2005/8/layout/orgChart1"/>
    <dgm:cxn modelId="{B346BAFB-9FEC-454E-95D9-72703A0F79E1}" type="presParOf" srcId="{05F372BD-D5EB-4199-BDBC-3A0F8F1352A9}" destId="{D9A70D67-8F2D-45F7-9D3A-17D6448D310C}" srcOrd="0" destOrd="0" presId="urn:microsoft.com/office/officeart/2005/8/layout/orgChart1"/>
    <dgm:cxn modelId="{53A82017-8977-482E-8178-3ADAFF077E29}" type="presParOf" srcId="{05F372BD-D5EB-4199-BDBC-3A0F8F1352A9}" destId="{154EBEAD-5376-4EC3-80DC-0A84795D4B69}" srcOrd="1" destOrd="0" presId="urn:microsoft.com/office/officeart/2005/8/layout/orgChart1"/>
    <dgm:cxn modelId="{5BCEB2E4-2537-4AA4-AE3B-5B65404DB3AE}" type="presParOf" srcId="{2CF639CC-85CD-4E8A-A657-3649AA112E02}" destId="{855C2E3E-0FC7-479C-9DF9-765B6FE4CEDA}" srcOrd="1" destOrd="0" presId="urn:microsoft.com/office/officeart/2005/8/layout/orgChart1"/>
    <dgm:cxn modelId="{1F2B64DE-D7B0-4331-84D1-81300BBCAC15}" type="presParOf" srcId="{855C2E3E-0FC7-479C-9DF9-765B6FE4CEDA}" destId="{AAA1D589-6ED5-4CC4-9655-22C0FEDD7490}" srcOrd="0" destOrd="0" presId="urn:microsoft.com/office/officeart/2005/8/layout/orgChart1"/>
    <dgm:cxn modelId="{91DC6B69-3814-4902-963C-2D0ECA006EF9}" type="presParOf" srcId="{855C2E3E-0FC7-479C-9DF9-765B6FE4CEDA}" destId="{6A90D531-FF9E-416F-BEEC-9188D5782CD9}" srcOrd="1" destOrd="0" presId="urn:microsoft.com/office/officeart/2005/8/layout/orgChart1"/>
    <dgm:cxn modelId="{2171FA2C-8365-4F4F-BB69-4F3174053EB0}" type="presParOf" srcId="{6A90D531-FF9E-416F-BEEC-9188D5782CD9}" destId="{9D2DA4DC-3C51-43A1-8E3D-8CD5C9CBD733}" srcOrd="0" destOrd="0" presId="urn:microsoft.com/office/officeart/2005/8/layout/orgChart1"/>
    <dgm:cxn modelId="{26D0A56D-E86D-4A13-A79B-6A5E19F3CF05}" type="presParOf" srcId="{9D2DA4DC-3C51-43A1-8E3D-8CD5C9CBD733}" destId="{A57A52C6-F979-4DEC-82FB-C1DA03A902B0}" srcOrd="0" destOrd="0" presId="urn:microsoft.com/office/officeart/2005/8/layout/orgChart1"/>
    <dgm:cxn modelId="{1DC20B46-4218-40CC-AFDC-42CCF6635858}" type="presParOf" srcId="{9D2DA4DC-3C51-43A1-8E3D-8CD5C9CBD733}" destId="{1AADDDC7-A463-471B-9BBD-2A69E93BFB5D}" srcOrd="1" destOrd="0" presId="urn:microsoft.com/office/officeart/2005/8/layout/orgChart1"/>
    <dgm:cxn modelId="{3E1DABC2-19F8-4804-BF61-A9D00BA70878}" type="presParOf" srcId="{6A90D531-FF9E-416F-BEEC-9188D5782CD9}" destId="{98F4C815-B1A3-4426-B3FC-35F53F1C6635}" srcOrd="1" destOrd="0" presId="urn:microsoft.com/office/officeart/2005/8/layout/orgChart1"/>
    <dgm:cxn modelId="{BEA663A0-8CAD-4D28-8E4C-7E453D1BE001}" type="presParOf" srcId="{6A90D531-FF9E-416F-BEEC-9188D5782CD9}" destId="{52443B21-8B9B-4245-96C9-F3BE31BE68F7}" srcOrd="2" destOrd="0" presId="urn:microsoft.com/office/officeart/2005/8/layout/orgChart1"/>
    <dgm:cxn modelId="{344DE799-C9A7-49E8-BE89-4B23821AB60B}" type="presParOf" srcId="{855C2E3E-0FC7-479C-9DF9-765B6FE4CEDA}" destId="{686A639A-CD59-4870-900A-324541135F98}" srcOrd="2" destOrd="0" presId="urn:microsoft.com/office/officeart/2005/8/layout/orgChart1"/>
    <dgm:cxn modelId="{25B8D451-FE92-4CAD-914D-39C2E1FBE2E9}" type="presParOf" srcId="{855C2E3E-0FC7-479C-9DF9-765B6FE4CEDA}" destId="{F14E4890-2970-420E-9C9A-13C70D8C0AFD}" srcOrd="3" destOrd="0" presId="urn:microsoft.com/office/officeart/2005/8/layout/orgChart1"/>
    <dgm:cxn modelId="{45CF38DE-2833-4292-B7EF-858731A6952D}" type="presParOf" srcId="{F14E4890-2970-420E-9C9A-13C70D8C0AFD}" destId="{B68D9A8A-6933-4FF2-BDB7-B722AAD7E5BD}" srcOrd="0" destOrd="0" presId="urn:microsoft.com/office/officeart/2005/8/layout/orgChart1"/>
    <dgm:cxn modelId="{1F85DF8D-DED7-4457-A829-7382A84CA1F1}" type="presParOf" srcId="{B68D9A8A-6933-4FF2-BDB7-B722AAD7E5BD}" destId="{796840B2-D676-427A-8B30-756D51767A3A}" srcOrd="0" destOrd="0" presId="urn:microsoft.com/office/officeart/2005/8/layout/orgChart1"/>
    <dgm:cxn modelId="{B684C161-486C-4346-88A6-6F36C16FC7D9}" type="presParOf" srcId="{B68D9A8A-6933-4FF2-BDB7-B722AAD7E5BD}" destId="{0603A7FD-9DFA-493C-9EB8-18119ED3A9E5}" srcOrd="1" destOrd="0" presId="urn:microsoft.com/office/officeart/2005/8/layout/orgChart1"/>
    <dgm:cxn modelId="{78CCD880-9467-4D11-B4EF-C24C8F58CA95}" type="presParOf" srcId="{F14E4890-2970-420E-9C9A-13C70D8C0AFD}" destId="{82824022-6B59-4600-ADCE-E7B4290CED6D}" srcOrd="1" destOrd="0" presId="urn:microsoft.com/office/officeart/2005/8/layout/orgChart1"/>
    <dgm:cxn modelId="{3CD11BF8-FA83-4E9F-BD75-C592163D498D}" type="presParOf" srcId="{F14E4890-2970-420E-9C9A-13C70D8C0AFD}" destId="{AC2997B4-4E19-4E4A-969A-52B270CA894E}" srcOrd="2" destOrd="0" presId="urn:microsoft.com/office/officeart/2005/8/layout/orgChart1"/>
    <dgm:cxn modelId="{6E9014AB-C880-4BA3-A120-3A752390FE98}" type="presParOf" srcId="{855C2E3E-0FC7-479C-9DF9-765B6FE4CEDA}" destId="{36E77662-02A8-4B99-99E9-84610B3CDEFC}" srcOrd="4" destOrd="0" presId="urn:microsoft.com/office/officeart/2005/8/layout/orgChart1"/>
    <dgm:cxn modelId="{77C35E04-8A99-4561-8F79-80A614C994EC}" type="presParOf" srcId="{855C2E3E-0FC7-479C-9DF9-765B6FE4CEDA}" destId="{5AA1A437-74B1-4F5B-9E64-41AD9DC0B5CE}" srcOrd="5" destOrd="0" presId="urn:microsoft.com/office/officeart/2005/8/layout/orgChart1"/>
    <dgm:cxn modelId="{A3F67604-341B-45F1-91DA-9B63DFEC2080}" type="presParOf" srcId="{5AA1A437-74B1-4F5B-9E64-41AD9DC0B5CE}" destId="{E3326231-6E25-4C3A-B79A-93A4298D3F0C}" srcOrd="0" destOrd="0" presId="urn:microsoft.com/office/officeart/2005/8/layout/orgChart1"/>
    <dgm:cxn modelId="{74673BCE-75E2-4E84-83C8-423A6D8E8CE4}" type="presParOf" srcId="{E3326231-6E25-4C3A-B79A-93A4298D3F0C}" destId="{5DF7718F-0D0E-49CB-BCEB-4C12CB0DFBB7}" srcOrd="0" destOrd="0" presId="urn:microsoft.com/office/officeart/2005/8/layout/orgChart1"/>
    <dgm:cxn modelId="{C182F9B1-1FA1-418E-9FFC-1575C00BF974}" type="presParOf" srcId="{E3326231-6E25-4C3A-B79A-93A4298D3F0C}" destId="{1F66809F-5375-4134-9EA3-0A899E65C701}" srcOrd="1" destOrd="0" presId="urn:microsoft.com/office/officeart/2005/8/layout/orgChart1"/>
    <dgm:cxn modelId="{0A069981-4105-4506-A89F-497CB6E034B9}" type="presParOf" srcId="{5AA1A437-74B1-4F5B-9E64-41AD9DC0B5CE}" destId="{8CAE5358-2216-4781-8D65-75F96DC47072}" srcOrd="1" destOrd="0" presId="urn:microsoft.com/office/officeart/2005/8/layout/orgChart1"/>
    <dgm:cxn modelId="{3EC4AA40-971B-4D21-B5BA-03853D56816F}" type="presParOf" srcId="{5AA1A437-74B1-4F5B-9E64-41AD9DC0B5CE}" destId="{0446D8EF-308E-440E-AEA6-B209F1839A2E}" srcOrd="2" destOrd="0" presId="urn:microsoft.com/office/officeart/2005/8/layout/orgChart1"/>
    <dgm:cxn modelId="{86316560-A5BB-4E7B-A4F9-80BC4E9C4F75}" type="presParOf" srcId="{2CF639CC-85CD-4E8A-A657-3649AA112E02}" destId="{330DB744-4E9C-46F2-8147-C021DF9E9F0E}" srcOrd="2" destOrd="0" presId="urn:microsoft.com/office/officeart/2005/8/layout/orgChart1"/>
    <dgm:cxn modelId="{2646E4D3-ABED-4F59-A8FE-3B2D37C33155}" type="presParOf" srcId="{36AA82C6-A6D6-4A1B-B2F2-DE3FD4BC20D0}" destId="{0D869FF9-E305-42FC-9F36-47A5FC80AD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77662-02A8-4B99-99E9-84610B3CDEFC}">
      <dsp:nvSpPr>
        <dsp:cNvPr id="0" name=""/>
        <dsp:cNvSpPr/>
      </dsp:nvSpPr>
      <dsp:spPr>
        <a:xfrm>
          <a:off x="4547393" y="3073298"/>
          <a:ext cx="3127343" cy="431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57"/>
              </a:lnTo>
              <a:lnTo>
                <a:pt x="3127343" y="164857"/>
              </a:lnTo>
              <a:lnTo>
                <a:pt x="3127343" y="4315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A639A-CD59-4870-900A-324541135F98}">
      <dsp:nvSpPr>
        <dsp:cNvPr id="0" name=""/>
        <dsp:cNvSpPr/>
      </dsp:nvSpPr>
      <dsp:spPr>
        <a:xfrm>
          <a:off x="4501673" y="3073298"/>
          <a:ext cx="91440" cy="431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251"/>
              </a:lnTo>
              <a:lnTo>
                <a:pt x="99165" y="165251"/>
              </a:lnTo>
              <a:lnTo>
                <a:pt x="99165" y="431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1D589-6ED5-4CC4-9655-22C0FEDD7490}">
      <dsp:nvSpPr>
        <dsp:cNvPr id="0" name=""/>
        <dsp:cNvSpPr/>
      </dsp:nvSpPr>
      <dsp:spPr>
        <a:xfrm>
          <a:off x="1378683" y="3073298"/>
          <a:ext cx="3168710" cy="431514"/>
        </a:xfrm>
        <a:custGeom>
          <a:avLst/>
          <a:gdLst/>
          <a:ahLst/>
          <a:cxnLst/>
          <a:rect l="0" t="0" r="0" b="0"/>
          <a:pathLst>
            <a:path>
              <a:moveTo>
                <a:pt x="3168710" y="0"/>
              </a:moveTo>
              <a:lnTo>
                <a:pt x="3168710" y="164857"/>
              </a:lnTo>
              <a:lnTo>
                <a:pt x="0" y="164857"/>
              </a:lnTo>
              <a:lnTo>
                <a:pt x="0" y="4315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6EF15-CD37-4715-9BF1-9C6DF27D156F}">
      <dsp:nvSpPr>
        <dsp:cNvPr id="0" name=""/>
        <dsp:cNvSpPr/>
      </dsp:nvSpPr>
      <dsp:spPr>
        <a:xfrm>
          <a:off x="3010941" y="1270188"/>
          <a:ext cx="1536452" cy="533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57"/>
              </a:lnTo>
              <a:lnTo>
                <a:pt x="1536452" y="266657"/>
              </a:lnTo>
              <a:lnTo>
                <a:pt x="1536452" y="533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4092E-9344-4FF5-AA59-7C05755118FE}">
      <dsp:nvSpPr>
        <dsp:cNvPr id="0" name=""/>
        <dsp:cNvSpPr/>
      </dsp:nvSpPr>
      <dsp:spPr>
        <a:xfrm>
          <a:off x="1474489" y="1270188"/>
          <a:ext cx="1536452" cy="533314"/>
        </a:xfrm>
        <a:custGeom>
          <a:avLst/>
          <a:gdLst/>
          <a:ahLst/>
          <a:cxnLst/>
          <a:rect l="0" t="0" r="0" b="0"/>
          <a:pathLst>
            <a:path>
              <a:moveTo>
                <a:pt x="1536452" y="0"/>
              </a:moveTo>
              <a:lnTo>
                <a:pt x="1536452" y="266657"/>
              </a:lnTo>
              <a:lnTo>
                <a:pt x="0" y="266657"/>
              </a:lnTo>
              <a:lnTo>
                <a:pt x="0" y="533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A810-A0B7-411E-BCE7-CAF7FE6A113A}">
      <dsp:nvSpPr>
        <dsp:cNvPr id="0" name=""/>
        <dsp:cNvSpPr/>
      </dsp:nvSpPr>
      <dsp:spPr>
        <a:xfrm>
          <a:off x="1530487" y="393"/>
          <a:ext cx="2960908" cy="126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200" b="1" i="0" u="none" strike="noStrike" kern="1200" cap="all" spc="0" normalizeH="0" baseline="0" dirty="0" err="1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aramond" pitchFamily="18" charset="0"/>
            </a:rPr>
            <a:t>TuristiCkÉ</a:t>
          </a:r>
          <a:r>
            <a:rPr kumimoji="0" lang="hu-HU" sz="2200" b="1" i="0" u="none" strike="noStrike" kern="1200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aramond" pitchFamily="18" charset="0"/>
            </a:rPr>
            <a:t> LÁKADLO</a:t>
          </a:r>
          <a:endParaRPr kumimoji="0" lang="en-US" sz="2200" b="1" i="0" u="none" strike="noStrike" kern="1200" cap="all" spc="0" normalizeH="0" baseline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Garamond" pitchFamily="18" charset="0"/>
          </a:endParaRPr>
        </a:p>
      </dsp:txBody>
      <dsp:txXfrm>
        <a:off x="1530487" y="393"/>
        <a:ext cx="2960908" cy="1269795"/>
      </dsp:txXfrm>
    </dsp:sp>
    <dsp:sp modelId="{F5BB76DC-2C18-45A6-91C0-8E2747344702}">
      <dsp:nvSpPr>
        <dsp:cNvPr id="0" name=""/>
        <dsp:cNvSpPr/>
      </dsp:nvSpPr>
      <dsp:spPr>
        <a:xfrm>
          <a:off x="204693" y="1803502"/>
          <a:ext cx="2539590" cy="126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Prírodné</a:t>
          </a:r>
          <a:r>
            <a:rPr kumimoji="0" lang="hu-HU" sz="24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400" b="1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lákadlo</a:t>
          </a:r>
          <a:endParaRPr kumimoji="0" lang="en-US" sz="2400" b="1" i="1" u="none" strike="noStrike" kern="1200" cap="none" normalizeH="0" baseline="0" dirty="0" smtClean="0">
            <a:ln>
              <a:noFill/>
            </a:ln>
            <a:solidFill>
              <a:schemeClr val="accent1"/>
            </a:solidFill>
            <a:effectLst/>
            <a:latin typeface="+mj-lt"/>
          </a:endParaRPr>
        </a:p>
      </dsp:txBody>
      <dsp:txXfrm>
        <a:off x="204693" y="1803502"/>
        <a:ext cx="2539590" cy="1269795"/>
      </dsp:txXfrm>
    </dsp:sp>
    <dsp:sp modelId="{D9A70D67-8F2D-45F7-9D3A-17D6448D310C}">
      <dsp:nvSpPr>
        <dsp:cNvPr id="0" name=""/>
        <dsp:cNvSpPr/>
      </dsp:nvSpPr>
      <dsp:spPr>
        <a:xfrm>
          <a:off x="3277598" y="1803502"/>
          <a:ext cx="2539590" cy="126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Človekom</a:t>
          </a:r>
          <a:r>
            <a:rPr kumimoji="0" lang="hu-HU" sz="24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400" b="1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vytvorené</a:t>
          </a:r>
          <a:r>
            <a:rPr kumimoji="0" lang="hu-HU" sz="24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400" b="1" i="1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lákadlo</a:t>
          </a:r>
          <a:endParaRPr kumimoji="0" lang="en-US" sz="2400" b="1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sp:txBody>
      <dsp:txXfrm>
        <a:off x="3277598" y="1803502"/>
        <a:ext cx="2539590" cy="1269795"/>
      </dsp:txXfrm>
    </dsp:sp>
    <dsp:sp modelId="{A57A52C6-F979-4DEC-82FB-C1DA03A902B0}">
      <dsp:nvSpPr>
        <dsp:cNvPr id="0" name=""/>
        <dsp:cNvSpPr/>
      </dsp:nvSpPr>
      <dsp:spPr>
        <a:xfrm>
          <a:off x="108887" y="3504812"/>
          <a:ext cx="2539590" cy="126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Umelé</a:t>
          </a:r>
          <a:endParaRPr kumimoji="0" lang="hu-H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(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parky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voľného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času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)</a:t>
          </a:r>
          <a:endParaRPr kumimoji="0" lang="en-US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sp:txBody>
      <dsp:txXfrm>
        <a:off x="108887" y="3504812"/>
        <a:ext cx="2539590" cy="1269795"/>
      </dsp:txXfrm>
    </dsp:sp>
    <dsp:sp modelId="{796840B2-D676-427A-8B30-756D51767A3A}">
      <dsp:nvSpPr>
        <dsp:cNvPr id="0" name=""/>
        <dsp:cNvSpPr/>
      </dsp:nvSpPr>
      <dsp:spPr>
        <a:xfrm>
          <a:off x="3331044" y="3505206"/>
          <a:ext cx="2539590" cy="126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Parky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voľného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času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(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grécke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divadlo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rímsky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amfiteáter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)</a:t>
          </a:r>
          <a:endParaRPr kumimoji="0" lang="en-US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sp:txBody>
      <dsp:txXfrm>
        <a:off x="3331044" y="3505206"/>
        <a:ext cx="2539590" cy="1269795"/>
      </dsp:txXfrm>
    </dsp:sp>
    <dsp:sp modelId="{5DF7718F-0D0E-49CB-BCEB-4C12CB0DFBB7}">
      <dsp:nvSpPr>
        <dsp:cNvPr id="0" name=""/>
        <dsp:cNvSpPr/>
      </dsp:nvSpPr>
      <dsp:spPr>
        <a:xfrm>
          <a:off x="6254687" y="3504812"/>
          <a:ext cx="2840100" cy="1269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Počas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vývoja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dostali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úlohu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turistického</a:t>
          </a:r>
          <a:r>
            <a:rPr kumimoji="0" lang="hu-H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</a:t>
          </a:r>
          <a:r>
            <a:rPr kumimoji="0" lang="hu-HU" sz="20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lákadla</a:t>
          </a:r>
          <a:endParaRPr kumimoji="0" lang="en-US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</dsp:txBody>
      <dsp:txXfrm>
        <a:off x="6254687" y="3504812"/>
        <a:ext cx="2840100" cy="1269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343A-B68D-4BCE-BC85-5402D5E57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EC5F9-9AA5-45E9-8305-EF7060678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61528-2C59-4FFA-A4D9-1FABE0FB8F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784C-F68D-492A-95A5-B3E7150C5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9B25A-80E3-4C06-BA5A-E4AD18E1E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C626-AE04-4DD1-BCEF-5989F2903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3695E-B5E4-4A12-8767-DC6B1B149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5474-B17E-4CFE-9436-78BBA8617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42EA2-400E-48E7-B058-592D5852E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64132-A2B9-4579-A6B4-A23418825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661F2-E378-42BD-9F25-637774DCB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CEE4-5AC1-477A-A343-010910AC8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7961-0568-4824-A35D-427DF8CB8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D44E1-3182-4D81-8248-7B5908886A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30E4CE2-DBFE-46C8-A9AD-DEB250D24E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620000" cy="2209800"/>
          </a:xfrm>
        </p:spPr>
        <p:txBody>
          <a:bodyPr/>
          <a:lstStyle/>
          <a:p>
            <a:pPr algn="ctr" eaLnBrk="1" hangingPunct="1"/>
            <a:r>
              <a:rPr lang="hu-HU" sz="6000" dirty="0" err="1" smtClean="0"/>
              <a:t>Turistické</a:t>
            </a:r>
            <a:r>
              <a:rPr lang="hu-HU" sz="6000" dirty="0" smtClean="0"/>
              <a:t> </a:t>
            </a:r>
            <a:r>
              <a:rPr lang="hu-HU" sz="6000" dirty="0" err="1" smtClean="0"/>
              <a:t>lákadlá</a:t>
            </a:r>
            <a:endParaRPr lang="en-US" sz="6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3100" dirty="0" err="1" smtClean="0">
                <a:latin typeface="+mj-lt"/>
              </a:rPr>
              <a:t>Kulturálne</a:t>
            </a:r>
            <a:r>
              <a:rPr lang="hu-HU" sz="3100" dirty="0" smtClean="0">
                <a:latin typeface="+mj-lt"/>
              </a:rPr>
              <a:t> </a:t>
            </a:r>
            <a:r>
              <a:rPr lang="hu-HU" sz="3100" dirty="0" err="1" smtClean="0">
                <a:latin typeface="+mj-lt"/>
              </a:rPr>
              <a:t>tradície</a:t>
            </a:r>
            <a:endParaRPr lang="hu-HU" sz="31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3100" dirty="0" err="1" smtClean="0">
                <a:latin typeface="+mj-lt"/>
              </a:rPr>
              <a:t>Príbuzní</a:t>
            </a:r>
            <a:r>
              <a:rPr lang="hu-HU" sz="3100" dirty="0" smtClean="0">
                <a:latin typeface="+mj-lt"/>
              </a:rPr>
              <a:t>, </a:t>
            </a:r>
            <a:r>
              <a:rPr lang="hu-HU" sz="3100" dirty="0" err="1" smtClean="0">
                <a:latin typeface="+mj-lt"/>
              </a:rPr>
              <a:t>známi</a:t>
            </a:r>
            <a:r>
              <a:rPr lang="hu-HU" sz="3100" dirty="0" smtClean="0">
                <a:latin typeface="+mj-lt"/>
              </a:rPr>
              <a:t>, </a:t>
            </a:r>
            <a:r>
              <a:rPr lang="hu-HU" sz="3100" dirty="0" err="1" smtClean="0">
                <a:latin typeface="+mj-lt"/>
              </a:rPr>
              <a:t>odborní</a:t>
            </a:r>
            <a:r>
              <a:rPr lang="hu-HU" sz="3100" dirty="0" smtClean="0">
                <a:latin typeface="+mj-lt"/>
              </a:rPr>
              <a:t> partneri</a:t>
            </a:r>
            <a:endParaRPr lang="hu-HU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Formy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ľudského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spolunážívania</a:t>
            </a:r>
            <a:endParaRPr lang="hu-HU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Vzdelávacie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centrá</a:t>
            </a:r>
            <a:r>
              <a:rPr lang="hu-HU" sz="3200" dirty="0" smtClean="0">
                <a:latin typeface="+mj-lt"/>
              </a:rPr>
              <a:t>, </a:t>
            </a:r>
            <a:r>
              <a:rPr lang="hu-HU" sz="3200" dirty="0" err="1" smtClean="0">
                <a:latin typeface="+mj-lt"/>
              </a:rPr>
              <a:t>kurzy</a:t>
            </a:r>
            <a:r>
              <a:rPr lang="hu-HU" sz="3200" dirty="0" smtClean="0">
                <a:latin typeface="+mj-lt"/>
              </a:rPr>
              <a:t>, </a:t>
            </a:r>
            <a:r>
              <a:rPr lang="hu-HU" sz="3200" dirty="0" err="1" smtClean="0">
                <a:latin typeface="+mj-lt"/>
              </a:rPr>
              <a:t>školenia</a:t>
            </a:r>
            <a:endParaRPr lang="hu-HU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Špirituálne</a:t>
            </a:r>
            <a:r>
              <a:rPr lang="hu-HU" sz="3200" dirty="0" smtClean="0">
                <a:latin typeface="+mj-lt"/>
              </a:rPr>
              <a:t>/</a:t>
            </a:r>
            <a:r>
              <a:rPr lang="hu-HU" sz="3200" dirty="0" err="1" smtClean="0">
                <a:latin typeface="+mj-lt"/>
              </a:rPr>
              <a:t>sakrálne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sféry</a:t>
            </a:r>
            <a:r>
              <a:rPr lang="hu-HU" sz="3200" dirty="0" smtClean="0">
                <a:latin typeface="+mj-lt"/>
              </a:rPr>
              <a:t> (</a:t>
            </a:r>
            <a:r>
              <a:rPr lang="hu-HU" sz="3200" dirty="0" err="1" smtClean="0">
                <a:latin typeface="+mj-lt"/>
              </a:rPr>
              <a:t>sväté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miesta</a:t>
            </a:r>
            <a:r>
              <a:rPr lang="hu-HU" sz="3200" dirty="0" smtClean="0"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Gastronómia</a:t>
            </a:r>
            <a:endParaRPr lang="hu-HU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Produkcia</a:t>
            </a:r>
            <a:r>
              <a:rPr lang="hu-HU" sz="3200" dirty="0" smtClean="0">
                <a:latin typeface="+mj-lt"/>
              </a:rPr>
              <a:t>, </a:t>
            </a:r>
            <a:r>
              <a:rPr lang="hu-HU" sz="3200" dirty="0" err="1" smtClean="0">
                <a:latin typeface="+mj-lt"/>
              </a:rPr>
              <a:t>vo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svete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práce</a:t>
            </a:r>
            <a:endParaRPr lang="hu-HU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Maloobchodná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sféra</a:t>
            </a:r>
            <a:endParaRPr lang="hu-HU" sz="3200" dirty="0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788987"/>
          </a:xfrm>
        </p:spPr>
        <p:txBody>
          <a:bodyPr/>
          <a:lstStyle/>
          <a:p>
            <a:pPr eaLnBrk="1" hangingPunct="1"/>
            <a:r>
              <a:rPr lang="hu-HU" dirty="0" err="1"/>
              <a:t>Človekom</a:t>
            </a:r>
            <a:r>
              <a:rPr lang="hu-HU" dirty="0"/>
              <a:t> </a:t>
            </a:r>
            <a:r>
              <a:rPr lang="hu-HU" dirty="0" err="1"/>
              <a:t>vytvorené</a:t>
            </a:r>
            <a:r>
              <a:rPr lang="hu-HU" dirty="0"/>
              <a:t> </a:t>
            </a:r>
            <a:r>
              <a:rPr lang="hu-HU" dirty="0" err="1"/>
              <a:t>lákadlá</a:t>
            </a:r>
            <a:r>
              <a:rPr lang="hu-HU" dirty="0"/>
              <a:t> </a:t>
            </a:r>
            <a:r>
              <a:rPr lang="hu-HU" dirty="0" err="1" smtClean="0"/>
              <a:t>turizmu</a:t>
            </a: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dirty="0" err="1" smtClean="0">
                <a:latin typeface="+mj-lt"/>
              </a:rPr>
              <a:t>Zdravotné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pobyty</a:t>
            </a:r>
            <a:endParaRPr lang="hu-HU" sz="3200" dirty="0" smtClean="0">
              <a:latin typeface="+mj-lt"/>
            </a:endParaRPr>
          </a:p>
          <a:p>
            <a:pPr eaLnBrk="1" hangingPunct="1">
              <a:defRPr/>
            </a:pPr>
            <a:r>
              <a:rPr lang="hu-HU" sz="3200" dirty="0" err="1" smtClean="0">
                <a:latin typeface="+mj-lt"/>
              </a:rPr>
              <a:t>hazardné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hry</a:t>
            </a:r>
            <a:endParaRPr lang="hu-HU" sz="3200" dirty="0" smtClean="0">
              <a:latin typeface="+mj-lt"/>
            </a:endParaRPr>
          </a:p>
          <a:p>
            <a:pPr eaLnBrk="1" hangingPunct="1">
              <a:defRPr/>
            </a:pPr>
            <a:r>
              <a:rPr lang="hu-HU" sz="3200" dirty="0" err="1" smtClean="0">
                <a:latin typeface="+mj-lt"/>
              </a:rPr>
              <a:t>Fyzickú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aktivitu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vyžadujúce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šlužby</a:t>
            </a:r>
            <a:r>
              <a:rPr lang="hu-HU" sz="3200" dirty="0" smtClean="0">
                <a:latin typeface="+mj-lt"/>
              </a:rPr>
              <a:t> a </a:t>
            </a:r>
            <a:r>
              <a:rPr lang="hu-HU" sz="3200" dirty="0" err="1" smtClean="0">
                <a:latin typeface="+mj-lt"/>
              </a:rPr>
              <a:t>miesta</a:t>
            </a:r>
            <a:endParaRPr lang="hu-HU" sz="3200" dirty="0" smtClean="0">
              <a:latin typeface="+mj-lt"/>
            </a:endParaRPr>
          </a:p>
          <a:p>
            <a:pPr eaLnBrk="1" hangingPunct="1">
              <a:defRPr/>
            </a:pPr>
            <a:r>
              <a:rPr lang="hu-HU" sz="3200" dirty="0" err="1" smtClean="0">
                <a:latin typeface="+mj-lt"/>
              </a:rPr>
              <a:t>Naj</a:t>
            </a:r>
            <a:r>
              <a:rPr lang="hu-HU" sz="3200" dirty="0" smtClean="0">
                <a:latin typeface="+mj-lt"/>
              </a:rPr>
              <a:t>….</a:t>
            </a:r>
          </a:p>
          <a:p>
            <a:pPr eaLnBrk="1" hangingPunct="1">
              <a:defRPr/>
            </a:pPr>
            <a:r>
              <a:rPr lang="hu-HU" sz="3200" dirty="0" err="1" smtClean="0">
                <a:latin typeface="+mj-lt"/>
              </a:rPr>
              <a:t>Negatívne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stránky</a:t>
            </a:r>
            <a:endParaRPr lang="en-US" sz="3200" dirty="0" smtClean="0">
              <a:latin typeface="+mj-lt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686800" cy="788987"/>
          </a:xfrm>
        </p:spPr>
        <p:txBody>
          <a:bodyPr/>
          <a:lstStyle/>
          <a:p>
            <a:pPr eaLnBrk="1" hangingPunct="1"/>
            <a:r>
              <a:rPr lang="hu-HU" dirty="0" err="1"/>
              <a:t>Človekom</a:t>
            </a:r>
            <a:r>
              <a:rPr lang="hu-HU" dirty="0"/>
              <a:t> </a:t>
            </a:r>
            <a:r>
              <a:rPr lang="hu-HU" dirty="0" err="1"/>
              <a:t>vytvorené</a:t>
            </a:r>
            <a:r>
              <a:rPr lang="hu-HU" dirty="0"/>
              <a:t> </a:t>
            </a:r>
            <a:r>
              <a:rPr lang="hu-HU" dirty="0" err="1"/>
              <a:t>lákadlá</a:t>
            </a:r>
            <a:r>
              <a:rPr lang="hu-HU" dirty="0"/>
              <a:t> </a:t>
            </a:r>
            <a:r>
              <a:rPr lang="hu-HU" dirty="0" err="1" smtClean="0"/>
              <a:t>turizmu</a:t>
            </a: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vody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podnebie</a:t>
            </a:r>
            <a:r>
              <a:rPr lang="hu-HU" sz="2900" dirty="0" smtClean="0">
                <a:latin typeface="+mj-lt"/>
              </a:rPr>
              <a:t> a </a:t>
            </a:r>
            <a:r>
              <a:rPr lang="hu-HU" sz="2900" dirty="0" err="1" smtClean="0">
                <a:latin typeface="+mj-lt"/>
              </a:rPr>
              <a:t>niektoré</a:t>
            </a:r>
            <a:r>
              <a:rPr lang="hu-HU" sz="2900" dirty="0" smtClean="0">
                <a:latin typeface="+mj-lt"/>
              </a:rPr>
              <a:t>  </a:t>
            </a:r>
            <a:r>
              <a:rPr lang="hu-HU" sz="2900" dirty="0" err="1" smtClean="0">
                <a:latin typeface="+mj-lt"/>
              </a:rPr>
              <a:t>poveternostné</a:t>
            </a:r>
            <a:r>
              <a:rPr lang="hu-HU" sz="2900" dirty="0" smtClean="0">
                <a:latin typeface="+mj-lt"/>
              </a:rPr>
              <a:t> </a:t>
            </a:r>
            <a:r>
              <a:rPr lang="hu-HU" sz="2900" dirty="0" err="1" smtClean="0">
                <a:latin typeface="+mj-lt"/>
              </a:rPr>
              <a:t>charakteristiky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Reliéf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Umiestnenie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Nadmorksá</a:t>
            </a:r>
            <a:r>
              <a:rPr lang="hu-HU" sz="2900" dirty="0" smtClean="0">
                <a:latin typeface="+mj-lt"/>
              </a:rPr>
              <a:t> </a:t>
            </a:r>
            <a:r>
              <a:rPr lang="hu-HU" sz="2900" dirty="0" err="1" smtClean="0">
                <a:latin typeface="+mj-lt"/>
              </a:rPr>
              <a:t>výška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smtClean="0">
                <a:latin typeface="+mj-lt"/>
              </a:rPr>
              <a:t>Vulkanizmus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Astronomické</a:t>
            </a:r>
            <a:r>
              <a:rPr lang="hu-HU" sz="2900" dirty="0" smtClean="0">
                <a:latin typeface="+mj-lt"/>
              </a:rPr>
              <a:t> </a:t>
            </a:r>
            <a:r>
              <a:rPr lang="hu-HU" sz="2900" dirty="0" err="1" smtClean="0">
                <a:latin typeface="+mj-lt"/>
              </a:rPr>
              <a:t>javy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smtClean="0">
                <a:latin typeface="+mj-lt"/>
              </a:rPr>
              <a:t>Flóra a fauna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smtClean="0">
                <a:latin typeface="+mj-lt"/>
              </a:rPr>
              <a:t>Krása </a:t>
            </a:r>
            <a:r>
              <a:rPr lang="hu-HU" sz="2900" dirty="0" err="1" smtClean="0">
                <a:latin typeface="+mj-lt"/>
              </a:rPr>
              <a:t>krajiny</a:t>
            </a:r>
            <a:endParaRPr lang="hu-HU" sz="29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u-HU" sz="2900" dirty="0" err="1" smtClean="0">
                <a:latin typeface="+mj-lt"/>
              </a:rPr>
              <a:t>Pôdne</a:t>
            </a:r>
            <a:r>
              <a:rPr lang="hu-HU" sz="2900" dirty="0" smtClean="0">
                <a:latin typeface="+mj-lt"/>
              </a:rPr>
              <a:t> </a:t>
            </a:r>
            <a:r>
              <a:rPr lang="hu-HU" sz="2900" dirty="0" err="1" smtClean="0">
                <a:latin typeface="+mj-lt"/>
              </a:rPr>
              <a:t>podmienky</a:t>
            </a:r>
            <a:endParaRPr lang="en-US" sz="2900" dirty="0" smtClean="0">
              <a:latin typeface="+mj-lt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788987"/>
          </a:xfrm>
        </p:spPr>
        <p:txBody>
          <a:bodyPr/>
          <a:lstStyle/>
          <a:p>
            <a:pPr eaLnBrk="1" hangingPunct="1"/>
            <a:r>
              <a:rPr lang="hu-HU" dirty="0" err="1" smtClean="0"/>
              <a:t>Prírodné</a:t>
            </a:r>
            <a:r>
              <a:rPr lang="hu-HU" dirty="0" smtClean="0"/>
              <a:t> </a:t>
            </a:r>
            <a:r>
              <a:rPr lang="hu-HU" dirty="0" err="1" smtClean="0"/>
              <a:t>lákadlá</a:t>
            </a:r>
            <a:r>
              <a:rPr lang="hu-HU" dirty="0" smtClean="0"/>
              <a:t> </a:t>
            </a:r>
            <a:r>
              <a:rPr lang="hu-HU" dirty="0" err="1" smtClean="0"/>
              <a:t>turiszmu</a:t>
            </a: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5932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1322387"/>
          </a:xfrm>
        </p:spPr>
        <p:txBody>
          <a:bodyPr/>
          <a:lstStyle/>
          <a:p>
            <a:pPr algn="ctr" eaLnBrk="1" hangingPunct="1"/>
            <a:r>
              <a:rPr lang="hu-HU" sz="4400" dirty="0" err="1" smtClean="0"/>
              <a:t>Ďakujem</a:t>
            </a:r>
            <a:r>
              <a:rPr lang="hu-HU" sz="4400" dirty="0" smtClean="0"/>
              <a:t> </a:t>
            </a:r>
            <a:r>
              <a:rPr lang="hu-HU" sz="4400" dirty="0" err="1" smtClean="0"/>
              <a:t>za</a:t>
            </a:r>
            <a:r>
              <a:rPr lang="hu-HU" sz="4400" dirty="0" smtClean="0"/>
              <a:t> </a:t>
            </a:r>
            <a:r>
              <a:rPr lang="hu-HU" sz="4400" smtClean="0"/>
              <a:t>pozornosť!</a:t>
            </a:r>
            <a:endParaRPr lang="en-US" sz="4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5932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2775"/>
            <a:ext cx="9144000" cy="758825"/>
          </a:xfrm>
        </p:spPr>
        <p:txBody>
          <a:bodyPr/>
          <a:lstStyle/>
          <a:p>
            <a:pPr algn="ctr" eaLnBrk="1" hangingPunct="1"/>
            <a:r>
              <a:rPr lang="hu-HU" dirty="0" err="1" smtClean="0"/>
              <a:t>Charakteristika</a:t>
            </a:r>
            <a:r>
              <a:rPr lang="hu-HU" dirty="0" smtClean="0"/>
              <a:t> </a:t>
            </a:r>
            <a:r>
              <a:rPr lang="hu-HU" dirty="0" err="1" smtClean="0"/>
              <a:t>turistických</a:t>
            </a:r>
            <a:r>
              <a:rPr lang="hu-HU" dirty="0" smtClean="0"/>
              <a:t> </a:t>
            </a:r>
            <a:r>
              <a:rPr lang="hu-HU" dirty="0" err="1" smtClean="0"/>
              <a:t>lákadiel</a:t>
            </a:r>
            <a:r>
              <a:rPr lang="hu-HU" dirty="0" smtClean="0"/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8534400" cy="1600200"/>
          </a:xfrm>
        </p:spPr>
        <p:txBody>
          <a:bodyPr/>
          <a:lstStyle/>
          <a:p>
            <a:pPr eaLnBrk="1" hangingPunct="1"/>
            <a:r>
              <a:rPr lang="hu-HU" sz="2800" dirty="0" err="1" smtClean="0">
                <a:solidFill>
                  <a:srgbClr val="FF0000"/>
                </a:solidFill>
                <a:latin typeface="Times New Roman" pitchFamily="18" charset="0"/>
              </a:rPr>
              <a:t>LákadloVonzerő</a:t>
            </a:r>
            <a:r>
              <a:rPr lang="hu-HU" sz="2800" dirty="0" smtClean="0">
                <a:latin typeface="Times New Roman" pitchFamily="18" charset="0"/>
              </a:rPr>
              <a:t> = </a:t>
            </a:r>
            <a:r>
              <a:rPr lang="hu-HU" sz="2800" dirty="0" err="1" smtClean="0">
                <a:latin typeface="Times New Roman" pitchFamily="18" charset="0"/>
              </a:rPr>
              <a:t>atrakcia</a:t>
            </a:r>
            <a:r>
              <a:rPr lang="hu-HU" sz="2800" dirty="0" smtClean="0">
                <a:latin typeface="Times New Roman" pitchFamily="18" charset="0"/>
              </a:rPr>
              <a:t>, </a:t>
            </a:r>
            <a:r>
              <a:rPr lang="hu-HU" sz="2800" dirty="0" err="1" smtClean="0">
                <a:latin typeface="Times New Roman" pitchFamily="18" charset="0"/>
              </a:rPr>
              <a:t>pamätihodnosť</a:t>
            </a:r>
            <a:r>
              <a:rPr lang="hu-HU" sz="2800" dirty="0" smtClean="0">
                <a:latin typeface="Times New Roman" pitchFamily="18" charset="0"/>
              </a:rPr>
              <a:t>, </a:t>
            </a:r>
            <a:r>
              <a:rPr lang="hu-HU" sz="2800" dirty="0" err="1" smtClean="0">
                <a:latin typeface="Times New Roman" pitchFamily="18" charset="0"/>
              </a:rPr>
              <a:t>schopnosť</a:t>
            </a:r>
            <a:r>
              <a:rPr lang="hu-HU" sz="2800" dirty="0" smtClean="0">
                <a:latin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</a:rPr>
              <a:t>prilákania</a:t>
            </a:r>
            <a:endParaRPr lang="hu-HU" sz="2800" dirty="0" smtClean="0">
              <a:latin typeface="Times New Roman" pitchFamily="18" charset="0"/>
            </a:endParaRPr>
          </a:p>
          <a:p>
            <a:pPr eaLnBrk="1" hangingPunct="1"/>
            <a:r>
              <a:rPr lang="hu-HU" sz="2800" dirty="0" err="1" smtClean="0">
                <a:latin typeface="Times New Roman" pitchFamily="18" charset="0"/>
              </a:rPr>
              <a:t>Čo</a:t>
            </a:r>
            <a:r>
              <a:rPr lang="hu-HU" sz="2800" dirty="0" smtClean="0">
                <a:latin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</a:rPr>
              <a:t>vyvolá</a:t>
            </a:r>
            <a:r>
              <a:rPr lang="hu-HU" sz="2800" dirty="0" smtClean="0">
                <a:latin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</a:rPr>
              <a:t>záujem</a:t>
            </a:r>
            <a:r>
              <a:rPr lang="hu-HU" sz="2800" dirty="0" smtClean="0">
                <a:latin typeface="Times New Roman" pitchFamily="18" charset="0"/>
              </a:rPr>
              <a:t> a </a:t>
            </a:r>
            <a:r>
              <a:rPr lang="hu-HU" sz="2800" dirty="0" err="1" smtClean="0">
                <a:latin typeface="Times New Roman" pitchFamily="18" charset="0"/>
              </a:rPr>
              <a:t>dopyt</a:t>
            </a:r>
            <a:endParaRPr lang="hu-HU" sz="2800" dirty="0" smtClean="0">
              <a:latin typeface="Times New Roman" pitchFamily="18" charset="0"/>
            </a:endParaRPr>
          </a:p>
        </p:txBody>
      </p:sp>
      <p:sp>
        <p:nvSpPr>
          <p:cNvPr id="4101" name="Rectangle 95"/>
          <p:cNvSpPr>
            <a:spLocks noChangeArrowheads="1"/>
          </p:cNvSpPr>
          <p:nvPr/>
        </p:nvSpPr>
        <p:spPr bwMode="auto">
          <a:xfrm>
            <a:off x="0" y="2895600"/>
            <a:ext cx="4648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hu-HU" sz="2700" dirty="0" smtClean="0">
                <a:latin typeface="Times New Roman" pitchFamily="18" charset="0"/>
              </a:rPr>
              <a:t>V </a:t>
            </a:r>
            <a:r>
              <a:rPr lang="hu-HU" sz="2700" dirty="0" err="1" smtClean="0">
                <a:latin typeface="Times New Roman" pitchFamily="18" charset="0"/>
              </a:rPr>
              <a:t>súčasnej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dobe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návštevnosť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kultúrneho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bohatsva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patrí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do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kategórie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najnavštevovanejšiích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lákadiel</a:t>
            </a:r>
            <a:r>
              <a:rPr lang="hu-HU" sz="2700" dirty="0" smtClean="0">
                <a:latin typeface="Times New Roman" pitchFamily="18" charset="0"/>
              </a:rPr>
              <a:t>, </a:t>
            </a:r>
            <a:r>
              <a:rPr lang="hu-HU" sz="2700" dirty="0" err="1" smtClean="0">
                <a:latin typeface="Times New Roman" pitchFamily="18" charset="0"/>
              </a:rPr>
              <a:t>ale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umelo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vytvorené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parky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voľného</a:t>
            </a:r>
            <a:r>
              <a:rPr lang="hu-HU" sz="2700" dirty="0" smtClean="0">
                <a:latin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</a:rPr>
              <a:t>času</a:t>
            </a:r>
            <a:r>
              <a:rPr lang="hu-HU" sz="2700" dirty="0" smtClean="0">
                <a:latin typeface="Times New Roman" pitchFamily="18" charset="0"/>
              </a:rPr>
              <a:t>.</a:t>
            </a:r>
            <a:endParaRPr lang="en-US" sz="2700" dirty="0">
              <a:latin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 descr="http://www.varley.net/Pages/VarleyYarns/Disneyland/Disneyland%20images/Roger%20Rabbit's%20Car%20Toon%20Spin%20-%20Disneyland%20Part%2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2667000"/>
            <a:ext cx="4673600" cy="3505200"/>
          </a:xfrm>
          <a:prstGeom prst="rect">
            <a:avLst/>
          </a:prstGeom>
          <a:noFill/>
        </p:spPr>
      </p:pic>
      <p:pic>
        <p:nvPicPr>
          <p:cNvPr id="11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1"/>
          <p:cNvSpPr>
            <a:spLocks noGrp="1" noChangeArrowheads="1"/>
          </p:cNvSpPr>
          <p:nvPr>
            <p:ph type="title"/>
          </p:nvPr>
        </p:nvSpPr>
        <p:spPr>
          <a:xfrm>
            <a:off x="0" y="457199"/>
            <a:ext cx="9144000" cy="609601"/>
          </a:xfrm>
        </p:spPr>
        <p:txBody>
          <a:bodyPr/>
          <a:lstStyle/>
          <a:p>
            <a:pPr algn="ctr" eaLnBrk="1" hangingPunct="1"/>
            <a:r>
              <a:rPr lang="hu-HU" sz="3600" b="1" dirty="0" err="1" smtClean="0">
                <a:solidFill>
                  <a:schemeClr val="tx1"/>
                </a:solidFill>
              </a:rPr>
              <a:t>Najnavštevovanejšie</a:t>
            </a:r>
            <a:r>
              <a:rPr lang="hu-HU" sz="3600" b="1" dirty="0" smtClean="0">
                <a:solidFill>
                  <a:schemeClr val="tx1"/>
                </a:solidFill>
              </a:rPr>
              <a:t> </a:t>
            </a:r>
            <a:r>
              <a:rPr lang="hu-HU" sz="3600" b="1" dirty="0" err="1" smtClean="0">
                <a:solidFill>
                  <a:schemeClr val="tx1"/>
                </a:solidFill>
              </a:rPr>
              <a:t>svetové</a:t>
            </a:r>
            <a:r>
              <a:rPr lang="hu-HU" sz="3600" b="1" dirty="0" smtClean="0">
                <a:solidFill>
                  <a:schemeClr val="tx1"/>
                </a:solidFill>
              </a:rPr>
              <a:t> </a:t>
            </a:r>
            <a:r>
              <a:rPr lang="hu-HU" sz="3600" b="1" dirty="0" err="1" smtClean="0">
                <a:solidFill>
                  <a:schemeClr val="tx1"/>
                </a:solidFill>
              </a:rPr>
              <a:t>parky</a:t>
            </a:r>
            <a:r>
              <a:rPr lang="hu-HU" sz="3600" b="1" dirty="0" smtClean="0">
                <a:solidFill>
                  <a:schemeClr val="tx1"/>
                </a:solidFill>
              </a:rPr>
              <a:t> </a:t>
            </a:r>
            <a:r>
              <a:rPr lang="hu-HU" sz="3600" b="1" dirty="0" err="1" smtClean="0">
                <a:solidFill>
                  <a:schemeClr val="tx1"/>
                </a:solidFill>
              </a:rPr>
              <a:t>voľného</a:t>
            </a:r>
            <a:r>
              <a:rPr lang="hu-HU" sz="3600" b="1" dirty="0" smtClean="0">
                <a:solidFill>
                  <a:schemeClr val="tx1"/>
                </a:solidFill>
              </a:rPr>
              <a:t> </a:t>
            </a:r>
            <a:r>
              <a:rPr lang="hu-HU" sz="3600" b="1" dirty="0" err="1" smtClean="0">
                <a:solidFill>
                  <a:schemeClr val="tx1"/>
                </a:solidFill>
              </a:rPr>
              <a:t>času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204" name="Group 84"/>
          <p:cNvGraphicFramePr>
            <a:graphicFrameLocks noGrp="1"/>
          </p:cNvGraphicFramePr>
          <p:nvPr>
            <p:ph idx="1"/>
          </p:nvPr>
        </p:nvGraphicFramePr>
        <p:xfrm>
          <a:off x="0" y="1143001"/>
          <a:ext cx="9150350" cy="4925464"/>
        </p:xfrm>
        <a:graphic>
          <a:graphicData uri="http://schemas.openxmlformats.org/drawingml/2006/table">
            <a:tbl>
              <a:tblPr/>
              <a:tblGrid>
                <a:gridCol w="463550"/>
                <a:gridCol w="3455988"/>
                <a:gridCol w="3149600"/>
                <a:gridCol w="2081212"/>
              </a:tblGrid>
              <a:tr h="449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Disneyland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Orlando, USA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15,2 millió fő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90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Disneyland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Anaheim</a:t>
                      </a: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USA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13,2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8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Disneyland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Párizs, Franciaország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12,5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92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Notre-Dame Katedrális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Párizs, Franciaország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2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Nemzeti Repülési Múzeum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York, USA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9,4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32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Blackpool Élménypark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Blackpool , Nagy-Britannia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7,2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32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Nemzeti Természeti Múzeum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Washington, USA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54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Eiffel-torony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Párizs, Franciaország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6,4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54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Fantázia sziget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Nagy-Britannia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5,8 millió fő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32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Nemzeti Amerikai-történelmi Múzeum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Washington, USA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5,7 millió fő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35" y="6065932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6233421"/>
            <a:ext cx="4409584" cy="5868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8674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dirty="0" err="1" smtClean="0">
                <a:latin typeface="Times New Roman" pitchFamily="18" charset="0"/>
              </a:rPr>
              <a:t>Lákadlom</a:t>
            </a:r>
            <a:r>
              <a:rPr lang="hu-HU" sz="3200" dirty="0" smtClean="0">
                <a:latin typeface="Times New Roman" pitchFamily="18" charset="0"/>
              </a:rPr>
              <a:t>, </a:t>
            </a:r>
            <a:r>
              <a:rPr lang="hu-HU" sz="3200" dirty="0" err="1" smtClean="0">
                <a:latin typeface="Times New Roman" pitchFamily="18" charset="0"/>
              </a:rPr>
              <a:t>je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to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čo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priláka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návštevníka</a:t>
            </a:r>
            <a:r>
              <a:rPr lang="hu-HU" sz="3200" dirty="0" smtClean="0">
                <a:latin typeface="Times New Roman" pitchFamily="18" charset="0"/>
              </a:rPr>
              <a:t>, </a:t>
            </a:r>
            <a:r>
              <a:rPr lang="hu-HU" sz="3200" dirty="0" err="1" smtClean="0">
                <a:latin typeface="Times New Roman" pitchFamily="18" charset="0"/>
              </a:rPr>
              <a:t>aby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navštívil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danú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destináciu</a:t>
            </a:r>
            <a:r>
              <a:rPr lang="hu-HU" sz="3200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3200" dirty="0" smtClean="0">
                <a:latin typeface="Times New Roman" pitchFamily="18" charset="0"/>
              </a:rPr>
              <a:t>= </a:t>
            </a:r>
            <a:r>
              <a:rPr lang="hu-HU" sz="3200" dirty="0" err="1" smtClean="0">
                <a:latin typeface="Times New Roman" pitchFamily="18" charset="0"/>
              </a:rPr>
              <a:t>Ak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čo</a:t>
            </a:r>
            <a:r>
              <a:rPr lang="hu-HU" sz="3200" dirty="0" smtClean="0">
                <a:latin typeface="Times New Roman" pitchFamily="18" charset="0"/>
              </a:rPr>
              <a:t> len </a:t>
            </a:r>
            <a:r>
              <a:rPr lang="hu-HU" sz="3200" dirty="0" err="1" smtClean="0">
                <a:latin typeface="Times New Roman" pitchFamily="18" charset="0"/>
              </a:rPr>
              <a:t>jeden</a:t>
            </a:r>
            <a:r>
              <a:rPr lang="hu-HU" sz="3200" dirty="0" smtClean="0">
                <a:latin typeface="Times New Roman" pitchFamily="18" charset="0"/>
              </a:rPr>
              <a:t> turista, </a:t>
            </a:r>
            <a:r>
              <a:rPr lang="hu-HU" sz="3200" dirty="0" err="1" smtClean="0">
                <a:latin typeface="Times New Roman" pitchFamily="18" charset="0"/>
              </a:rPr>
              <a:t>návštevník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sa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spája</a:t>
            </a:r>
            <a:r>
              <a:rPr lang="hu-HU" sz="3200" dirty="0" smtClean="0">
                <a:latin typeface="Times New Roman" pitchFamily="18" charset="0"/>
              </a:rPr>
              <a:t> s </a:t>
            </a:r>
            <a:r>
              <a:rPr lang="hu-HU" sz="3200" dirty="0" err="1" smtClean="0">
                <a:latin typeface="Times New Roman" pitchFamily="18" charset="0"/>
              </a:rPr>
              <a:t>danou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destináciou</a:t>
            </a:r>
            <a:r>
              <a:rPr lang="hu-HU" sz="3200" dirty="0" smtClean="0">
                <a:latin typeface="Times New Roman" pitchFamily="18" charset="0"/>
              </a:rPr>
              <a:t>, </a:t>
            </a:r>
            <a:r>
              <a:rPr lang="hu-HU" sz="3200" dirty="0" err="1" smtClean="0">
                <a:latin typeface="Times New Roman" pitchFamily="18" charset="0"/>
              </a:rPr>
              <a:t>už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môžeme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hovoriť</a:t>
            </a:r>
            <a:r>
              <a:rPr lang="hu-HU" sz="3200" dirty="0" smtClean="0">
                <a:latin typeface="Times New Roman" pitchFamily="18" charset="0"/>
              </a:rPr>
              <a:t> o  </a:t>
            </a:r>
            <a:r>
              <a:rPr lang="hu-HU" sz="3200" dirty="0" err="1" smtClean="0">
                <a:latin typeface="Times New Roman" pitchFamily="18" charset="0"/>
              </a:rPr>
              <a:t>turistikom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lákadle</a:t>
            </a:r>
            <a:r>
              <a:rPr lang="hu-HU" sz="3200" dirty="0" smtClean="0">
                <a:latin typeface="Times New Roman" pitchFamily="18" charset="0"/>
              </a:rPr>
              <a:t>?!</a:t>
            </a:r>
          </a:p>
          <a:p>
            <a:pPr eaLnBrk="1" hangingPunct="1">
              <a:defRPr/>
            </a:pPr>
            <a:r>
              <a:rPr lang="hu-HU" sz="3200" dirty="0" err="1" smtClean="0">
                <a:latin typeface="Times New Roman" pitchFamily="18" charset="0"/>
              </a:rPr>
              <a:t>Hospodárske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uhol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pohľadu</a:t>
            </a:r>
            <a:r>
              <a:rPr lang="hu-HU" sz="3200" dirty="0" smtClean="0">
                <a:latin typeface="Times New Roman" pitchFamily="18" charset="0"/>
              </a:rPr>
              <a:t> – </a:t>
            </a:r>
            <a:r>
              <a:rPr lang="hu-HU" sz="3200" dirty="0" err="1" smtClean="0">
                <a:latin typeface="Times New Roman" pitchFamily="18" charset="0"/>
              </a:rPr>
              <a:t>vetdy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sa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stane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niečo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turistickým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lákadlom</a:t>
            </a:r>
            <a:r>
              <a:rPr lang="hu-HU" sz="3200" dirty="0" smtClean="0">
                <a:latin typeface="Times New Roman" pitchFamily="18" charset="0"/>
              </a:rPr>
              <a:t>, </a:t>
            </a:r>
            <a:r>
              <a:rPr lang="hu-HU" sz="3200" dirty="0" err="1" smtClean="0">
                <a:latin typeface="Times New Roman" pitchFamily="18" charset="0"/>
              </a:rPr>
              <a:t>keď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turistami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vyhľadávaná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destinácia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vygeneruje</a:t>
            </a:r>
            <a:r>
              <a:rPr lang="hu-HU" sz="3200" dirty="0" smtClean="0">
                <a:latin typeface="Times New Roman" pitchFamily="18" charset="0"/>
              </a:rPr>
              <a:t> aj  </a:t>
            </a:r>
            <a:r>
              <a:rPr lang="hu-HU" sz="3200" dirty="0" err="1" smtClean="0">
                <a:latin typeface="Times New Roman" pitchFamily="18" charset="0"/>
              </a:rPr>
              <a:t>pre</a:t>
            </a:r>
            <a:r>
              <a:rPr lang="hu-HU" sz="3200" dirty="0" smtClean="0">
                <a:latin typeface="Times New Roman" pitchFamily="18" charset="0"/>
              </a:rPr>
              <a:t> turizmus </a:t>
            </a:r>
            <a:r>
              <a:rPr lang="hu-HU" sz="3200" dirty="0" err="1" smtClean="0">
                <a:latin typeface="Times New Roman" pitchFamily="18" charset="0"/>
              </a:rPr>
              <a:t>potrebné</a:t>
            </a:r>
            <a:r>
              <a:rPr lang="hu-HU" sz="3200" dirty="0" smtClean="0">
                <a:latin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</a:rPr>
              <a:t>procesy</a:t>
            </a:r>
            <a:r>
              <a:rPr lang="hu-HU" sz="3200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3600" dirty="0" err="1" smtClean="0">
                <a:solidFill>
                  <a:srgbClr val="C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</a:rPr>
              <a:t>Hlasovanie</a:t>
            </a:r>
            <a:endParaRPr lang="en-US" sz="3600" dirty="0" smtClean="0">
              <a:solidFill>
                <a:srgbClr val="C00000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89732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eaLnBrk="1" hangingPunct="1"/>
            <a:r>
              <a:rPr lang="hu-HU" dirty="0" err="1" smtClean="0"/>
              <a:t>Prvky</a:t>
            </a:r>
            <a:r>
              <a:rPr lang="hu-HU" dirty="0" smtClean="0"/>
              <a:t> </a:t>
            </a:r>
            <a:r>
              <a:rPr lang="hu-HU" dirty="0" err="1" smtClean="0"/>
              <a:t>turistických</a:t>
            </a:r>
            <a:r>
              <a:rPr lang="hu-HU" dirty="0" smtClean="0"/>
              <a:t> </a:t>
            </a:r>
            <a:r>
              <a:rPr lang="hu-HU" dirty="0" err="1" smtClean="0"/>
              <a:t>atrakcií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181600"/>
          </a:xfrm>
        </p:spPr>
        <p:txBody>
          <a:bodyPr/>
          <a:lstStyle/>
          <a:p>
            <a:pPr eaLnBrk="1" hangingPunct="1"/>
            <a:r>
              <a:rPr lang="hu-HU" dirty="0" err="1" smtClean="0">
                <a:latin typeface="Times New Roman" pitchFamily="18" charset="0"/>
              </a:rPr>
              <a:t>Fyzické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rozšírenie</a:t>
            </a:r>
            <a:r>
              <a:rPr lang="hu-HU" dirty="0" smtClean="0">
                <a:latin typeface="Times New Roman" pitchFamily="18" charset="0"/>
              </a:rPr>
              <a:t> (</a:t>
            </a:r>
            <a:r>
              <a:rPr lang="hu-HU" dirty="0" err="1" smtClean="0">
                <a:latin typeface="Times New Roman" pitchFamily="18" charset="0"/>
              </a:rPr>
              <a:t>veľkosť</a:t>
            </a:r>
            <a:r>
              <a:rPr lang="hu-HU" dirty="0" smtClean="0">
                <a:latin typeface="Times New Roman" pitchFamily="18" charset="0"/>
              </a:rPr>
              <a:t>) – </a:t>
            </a:r>
            <a:r>
              <a:rPr lang="hu-HU" dirty="0" err="1" smtClean="0">
                <a:latin typeface="Times New Roman" pitchFamily="18" charset="0"/>
              </a:rPr>
              <a:t>Eiffelova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veža</a:t>
            </a:r>
            <a:endParaRPr lang="hu-HU" dirty="0" smtClean="0">
              <a:latin typeface="Times New Roman" pitchFamily="18" charset="0"/>
            </a:endParaRPr>
          </a:p>
          <a:p>
            <a:pPr eaLnBrk="1" hangingPunct="1"/>
            <a:r>
              <a:rPr lang="hu-HU" dirty="0" err="1" smtClean="0">
                <a:latin typeface="Times New Roman" pitchFamily="18" charset="0"/>
              </a:rPr>
              <a:t>Informácie</a:t>
            </a:r>
            <a:r>
              <a:rPr lang="hu-HU" dirty="0" smtClean="0">
                <a:latin typeface="Times New Roman" pitchFamily="18" charset="0"/>
              </a:rPr>
              <a:t> – </a:t>
            </a:r>
            <a:r>
              <a:rPr lang="hu-HU" dirty="0" err="1" smtClean="0">
                <a:latin typeface="Times New Roman" pitchFamily="18" charset="0"/>
              </a:rPr>
              <a:t>slávna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osobnosť</a:t>
            </a:r>
            <a:r>
              <a:rPr lang="hu-HU" dirty="0" smtClean="0">
                <a:latin typeface="Times New Roman" pitchFamily="18" charset="0"/>
              </a:rPr>
              <a:t> (</a:t>
            </a:r>
            <a:r>
              <a:rPr lang="hu-HU" dirty="0" err="1" smtClean="0">
                <a:latin typeface="Times New Roman" pitchFamily="18" charset="0"/>
              </a:rPr>
              <a:t>rodný</a:t>
            </a:r>
            <a:r>
              <a:rPr lang="hu-HU" dirty="0" smtClean="0">
                <a:latin typeface="Times New Roman" pitchFamily="18" charset="0"/>
              </a:rPr>
              <a:t>)</a:t>
            </a:r>
            <a:r>
              <a:rPr lang="hu-HU" dirty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dom</a:t>
            </a:r>
            <a:r>
              <a:rPr lang="hu-HU" dirty="0" smtClean="0">
                <a:latin typeface="Times New Roman" pitchFamily="18" charset="0"/>
              </a:rPr>
              <a:t>,  </a:t>
            </a:r>
            <a:r>
              <a:rPr lang="hu-HU" dirty="0" err="1" smtClean="0">
                <a:latin typeface="Times New Roman" pitchFamily="18" charset="0"/>
              </a:rPr>
              <a:t>miesto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hist</a:t>
            </a:r>
            <a:r>
              <a:rPr lang="hu-HU" dirty="0" smtClean="0">
                <a:latin typeface="Times New Roman" pitchFamily="18" charset="0"/>
              </a:rPr>
              <a:t>. bitiek (Mozart, Perényi, Waterloo, </a:t>
            </a:r>
            <a:r>
              <a:rPr lang="hu-HU" dirty="0" err="1" smtClean="0">
                <a:latin typeface="Times New Roman" pitchFamily="18" charset="0"/>
              </a:rPr>
              <a:t>Tiszaújlak</a:t>
            </a:r>
            <a:r>
              <a:rPr lang="hu-HU" dirty="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hu-HU" dirty="0" err="1" smtClean="0">
                <a:latin typeface="Times New Roman" pitchFamily="18" charset="0"/>
              </a:rPr>
              <a:t>Legendy</a:t>
            </a:r>
            <a:r>
              <a:rPr lang="hu-HU" dirty="0" smtClean="0">
                <a:latin typeface="Times New Roman" pitchFamily="18" charset="0"/>
              </a:rPr>
              <a:t>/</a:t>
            </a:r>
            <a:r>
              <a:rPr lang="hu-HU" dirty="0" err="1" smtClean="0">
                <a:latin typeface="Times New Roman" pitchFamily="18" charset="0"/>
              </a:rPr>
              <a:t>príhody</a:t>
            </a:r>
            <a:r>
              <a:rPr lang="hu-HU" dirty="0" smtClean="0">
                <a:latin typeface="Times New Roman" pitchFamily="18" charset="0"/>
              </a:rPr>
              <a:t> – </a:t>
            </a:r>
            <a:r>
              <a:rPr lang="hu-HU" dirty="0" err="1" smtClean="0">
                <a:latin typeface="Times New Roman" pitchFamily="18" charset="0"/>
              </a:rPr>
              <a:t>Púť</a:t>
            </a:r>
            <a:r>
              <a:rPr lang="hu-HU" dirty="0" smtClean="0">
                <a:latin typeface="Times New Roman" pitchFamily="18" charset="0"/>
              </a:rPr>
              <a:t>, </a:t>
            </a:r>
            <a:r>
              <a:rPr lang="hu-HU" dirty="0" err="1" smtClean="0">
                <a:latin typeface="Times New Roman" pitchFamily="18" charset="0"/>
              </a:rPr>
              <a:t>Loch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Ness</a:t>
            </a:r>
            <a:r>
              <a:rPr lang="hu-HU" dirty="0" smtClean="0">
                <a:latin typeface="Times New Roman" pitchFamily="18" charset="0"/>
              </a:rPr>
              <a:t>, Rákóczi </a:t>
            </a:r>
          </a:p>
          <a:p>
            <a:pPr eaLnBrk="1" hangingPunct="1"/>
            <a:r>
              <a:rPr lang="hu-HU" dirty="0" smtClean="0">
                <a:latin typeface="Times New Roman" pitchFamily="18" charset="0"/>
              </a:rPr>
              <a:t>City – </a:t>
            </a:r>
            <a:r>
              <a:rPr lang="hu-HU" dirty="0" err="1" smtClean="0">
                <a:latin typeface="Times New Roman" pitchFamily="18" charset="0"/>
              </a:rPr>
              <a:t>predošlé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dobré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zážitky</a:t>
            </a:r>
            <a:r>
              <a:rPr lang="hu-HU" dirty="0" smtClean="0">
                <a:latin typeface="Times New Roman" pitchFamily="18" charset="0"/>
              </a:rPr>
              <a:t>, </a:t>
            </a:r>
            <a:r>
              <a:rPr lang="hu-HU" dirty="0" err="1" smtClean="0">
                <a:latin typeface="Times New Roman" pitchFamily="18" charset="0"/>
              </a:rPr>
              <a:t>rodinná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tradícia</a:t>
            </a:r>
            <a:r>
              <a:rPr lang="hu-HU" dirty="0" smtClean="0">
                <a:latin typeface="Times New Roman" pitchFamily="18" charset="0"/>
              </a:rPr>
              <a:t>, Verona</a:t>
            </a:r>
          </a:p>
          <a:p>
            <a:pPr eaLnBrk="1" hangingPunct="1"/>
            <a:endParaRPr lang="hu-HU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dirty="0" err="1" smtClean="0">
                <a:latin typeface="Times New Roman" pitchFamily="18" charset="0"/>
              </a:rPr>
              <a:t>Od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existenčne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nezávislé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lákadlá</a:t>
            </a:r>
            <a:r>
              <a:rPr lang="hu-HU" dirty="0" smtClean="0">
                <a:latin typeface="Times New Roman" pitchFamily="18" charset="0"/>
              </a:rPr>
              <a:t> – </a:t>
            </a:r>
            <a:r>
              <a:rPr lang="hu-HU" dirty="0" err="1" smtClean="0">
                <a:latin typeface="Times New Roman" pitchFamily="18" charset="0"/>
              </a:rPr>
              <a:t>katagorizovanie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podľa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aktivít</a:t>
            </a:r>
            <a:r>
              <a:rPr lang="hu-HU" dirty="0" smtClean="0">
                <a:latin typeface="Times New Roman" pitchFamily="18" charset="0"/>
              </a:rPr>
              <a:t> (</a:t>
            </a:r>
            <a:r>
              <a:rPr lang="hu-HU" dirty="0" err="1" smtClean="0">
                <a:latin typeface="Times New Roman" pitchFamily="18" charset="0"/>
              </a:rPr>
              <a:t>tendencie</a:t>
            </a:r>
            <a:r>
              <a:rPr lang="hu-HU" dirty="0" smtClean="0">
                <a:latin typeface="Times New Roman" pitchFamily="18" charset="0"/>
              </a:rPr>
              <a:t>, </a:t>
            </a:r>
            <a:r>
              <a:rPr lang="hu-HU" dirty="0" err="1" smtClean="0">
                <a:latin typeface="Times New Roman" pitchFamily="18" charset="0"/>
              </a:rPr>
              <a:t>extrémne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>
                <a:latin typeface="Times New Roman" pitchFamily="18" charset="0"/>
              </a:rPr>
              <a:t>š</a:t>
            </a:r>
            <a:r>
              <a:rPr lang="hu-HU" dirty="0" err="1" smtClean="0">
                <a:latin typeface="Times New Roman" pitchFamily="18" charset="0"/>
              </a:rPr>
              <a:t>porty</a:t>
            </a:r>
            <a:r>
              <a:rPr lang="hu-HU" dirty="0" smtClean="0">
                <a:latin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8229600" cy="762000"/>
          </a:xfrm>
        </p:spPr>
        <p:txBody>
          <a:bodyPr/>
          <a:lstStyle/>
          <a:p>
            <a:pPr eaLnBrk="1" hangingPunct="1"/>
            <a:r>
              <a:rPr lang="hu-HU" sz="3600" dirty="0" err="1" smtClean="0"/>
              <a:t>Zaradenie</a:t>
            </a:r>
            <a:r>
              <a:rPr lang="hu-HU" sz="3600" dirty="0" smtClean="0"/>
              <a:t> </a:t>
            </a:r>
            <a:r>
              <a:rPr lang="hu-HU" sz="3600" dirty="0" err="1" smtClean="0"/>
              <a:t>tursistických</a:t>
            </a:r>
            <a:r>
              <a:rPr lang="hu-HU" sz="3600" dirty="0" smtClean="0"/>
              <a:t> </a:t>
            </a:r>
            <a:r>
              <a:rPr lang="hu-HU" sz="3600" dirty="0" err="1" smtClean="0"/>
              <a:t>lákadiel</a:t>
            </a:r>
            <a:r>
              <a:rPr lang="hu-HU" sz="3600" dirty="0" smtClean="0"/>
              <a:t> </a:t>
            </a:r>
            <a:r>
              <a:rPr lang="hu-HU" sz="3600" dirty="0" err="1" smtClean="0"/>
              <a:t>do</a:t>
            </a:r>
            <a:r>
              <a:rPr lang="hu-HU" sz="3600" dirty="0" smtClean="0"/>
              <a:t> </a:t>
            </a:r>
            <a:r>
              <a:rPr lang="hu-HU" sz="3600" dirty="0" err="1" smtClean="0"/>
              <a:t>skupín</a:t>
            </a:r>
            <a:endParaRPr lang="en-US" sz="3600" dirty="0" smtClean="0"/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447800"/>
            <a:ext cx="4572000" cy="1371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u-HU" sz="3200" dirty="0" smtClean="0">
                <a:latin typeface="+mj-lt"/>
              </a:rPr>
              <a:t>A vonzerők genezis szerinti csoportosítása</a:t>
            </a:r>
            <a:endParaRPr lang="en-US" sz="3200" dirty="0" smtClean="0">
              <a:latin typeface="+mj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0959414"/>
              </p:ext>
            </p:extLst>
          </p:nvPr>
        </p:nvGraphicFramePr>
        <p:xfrm>
          <a:off x="49212" y="1295400"/>
          <a:ext cx="9094788" cy="4876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35" y="6065932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5013"/>
            <a:ext cx="9144000" cy="712787"/>
          </a:xfrm>
        </p:spPr>
        <p:txBody>
          <a:bodyPr/>
          <a:lstStyle/>
          <a:p>
            <a:pPr algn="ctr" eaLnBrk="1" hangingPunct="1"/>
            <a:r>
              <a:rPr lang="hu-HU" sz="4000" dirty="0" err="1" smtClean="0"/>
              <a:t>Začlenenie</a:t>
            </a:r>
            <a:r>
              <a:rPr lang="hu-HU" sz="4000" dirty="0" smtClean="0"/>
              <a:t> </a:t>
            </a:r>
            <a:r>
              <a:rPr lang="hu-HU" sz="4000" dirty="0" err="1" smtClean="0"/>
              <a:t>podľa</a:t>
            </a:r>
            <a:r>
              <a:rPr lang="hu-HU" sz="4000" dirty="0" smtClean="0"/>
              <a:t> </a:t>
            </a:r>
            <a:r>
              <a:rPr lang="hu-HU" sz="4000" dirty="0" err="1" smtClean="0"/>
              <a:t>rozsahu</a:t>
            </a:r>
            <a:endParaRPr lang="en-US" sz="4000" dirty="0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7526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200" dirty="0" smtClean="0">
                <a:latin typeface="+mj-lt"/>
              </a:rPr>
              <a:t>Z </a:t>
            </a:r>
            <a:r>
              <a:rPr lang="hu-HU" sz="3200" dirty="0" err="1" smtClean="0">
                <a:latin typeface="+mj-lt"/>
              </a:rPr>
              <a:t>akého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veľkého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územia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priláka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atrakcia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návštevníkov</a:t>
            </a:r>
            <a:r>
              <a:rPr lang="hu-HU" sz="3200" dirty="0" smtClean="0">
                <a:latin typeface="+mj-lt"/>
              </a:rPr>
              <a:t>? – </a:t>
            </a:r>
            <a:r>
              <a:rPr lang="hu-HU" sz="3200" dirty="0" err="1" smtClean="0">
                <a:latin typeface="+mj-lt"/>
              </a:rPr>
              <a:t>Je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dôležitá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pri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jednotlivých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turistických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produktoch</a:t>
            </a:r>
            <a:r>
              <a:rPr lang="hu-HU" sz="3200" dirty="0" smtClean="0">
                <a:latin typeface="+mj-lt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200" dirty="0" err="1" smtClean="0">
                <a:latin typeface="+mj-lt"/>
              </a:rPr>
              <a:t>Miestne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lákadlo</a:t>
            </a:r>
            <a:r>
              <a:rPr lang="hu-HU" sz="3200" dirty="0" smtClean="0">
                <a:latin typeface="+mj-lt"/>
              </a:rPr>
              <a:t>?! – </a:t>
            </a:r>
            <a:r>
              <a:rPr lang="hu-HU" sz="3200" dirty="0" err="1" smtClean="0">
                <a:latin typeface="+mj-lt"/>
              </a:rPr>
              <a:t>neexistuje</a:t>
            </a:r>
            <a:endParaRPr lang="hu-HU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200" dirty="0" err="1" smtClean="0">
                <a:latin typeface="+mj-lt"/>
              </a:rPr>
              <a:t>Regionálne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lákadlo</a:t>
            </a:r>
            <a:r>
              <a:rPr lang="hu-HU" sz="3200" dirty="0" smtClean="0">
                <a:latin typeface="+mj-lt"/>
              </a:rPr>
              <a:t> – </a:t>
            </a:r>
            <a:r>
              <a:rPr lang="hu-HU" sz="3200" dirty="0" err="1" smtClean="0">
                <a:latin typeface="+mj-lt"/>
              </a:rPr>
              <a:t>návšetvníci</a:t>
            </a:r>
            <a:r>
              <a:rPr lang="hu-HU" sz="3200" dirty="0" smtClean="0">
                <a:latin typeface="+mj-lt"/>
              </a:rPr>
              <a:t> „z </a:t>
            </a:r>
            <a:r>
              <a:rPr lang="hu-HU" sz="3200" dirty="0" err="1" smtClean="0">
                <a:latin typeface="+mj-lt"/>
              </a:rPr>
              <a:t>bližšieho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okolia</a:t>
            </a:r>
            <a:r>
              <a:rPr lang="hu-HU" sz="3200" dirty="0" smtClean="0">
                <a:latin typeface="+mj-lt"/>
              </a:rPr>
              <a:t>” </a:t>
            </a:r>
            <a:r>
              <a:rPr lang="hu-HU" sz="3200" dirty="0" err="1" smtClean="0">
                <a:latin typeface="+mj-lt"/>
              </a:rPr>
              <a:t>tvoria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pomernú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časť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návštevníkov</a:t>
            </a:r>
            <a:r>
              <a:rPr lang="hu-HU" sz="3200" dirty="0" smtClean="0">
                <a:latin typeface="+mj-lt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Národné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lákadlo</a:t>
            </a:r>
            <a:r>
              <a:rPr lang="hu-HU" sz="3200" dirty="0" smtClean="0">
                <a:latin typeface="+mj-lt"/>
              </a:rPr>
              <a:t> – </a:t>
            </a:r>
            <a:r>
              <a:rPr lang="hu-HU" sz="3200" dirty="0" err="1" smtClean="0">
                <a:latin typeface="+mj-lt"/>
              </a:rPr>
              <a:t>väčšina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návštevníkov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prichádza</a:t>
            </a:r>
            <a:r>
              <a:rPr lang="hu-HU" sz="3200" dirty="0" smtClean="0">
                <a:latin typeface="+mj-lt"/>
              </a:rPr>
              <a:t> z </a:t>
            </a:r>
            <a:r>
              <a:rPr lang="hu-HU" sz="3200" dirty="0" err="1" smtClean="0">
                <a:latin typeface="+mj-lt"/>
              </a:rPr>
              <a:t>danej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krajiny</a:t>
            </a:r>
            <a:r>
              <a:rPr lang="hu-HU" sz="3200" dirty="0" smtClean="0">
                <a:latin typeface="+mj-lt"/>
              </a:rPr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7526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Medzinárodné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lákadlo</a:t>
            </a:r>
            <a:r>
              <a:rPr lang="hu-HU" sz="3200" dirty="0" smtClean="0">
                <a:latin typeface="+mj-lt"/>
              </a:rPr>
              <a:t> – </a:t>
            </a:r>
            <a:r>
              <a:rPr lang="hu-HU" sz="3200" dirty="0" err="1" smtClean="0">
                <a:latin typeface="+mj-lt"/>
              </a:rPr>
              <a:t>väčšiná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návštevníkov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prichádza</a:t>
            </a:r>
            <a:r>
              <a:rPr lang="hu-HU" sz="3200" dirty="0" smtClean="0">
                <a:latin typeface="+mj-lt"/>
              </a:rPr>
              <a:t> z </a:t>
            </a:r>
            <a:r>
              <a:rPr lang="hu-HU" sz="3200" dirty="0" err="1" smtClean="0">
                <a:latin typeface="+mj-lt"/>
              </a:rPr>
              <a:t>okolitých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krajín</a:t>
            </a:r>
            <a:r>
              <a:rPr lang="hu-HU" sz="3200" dirty="0" smtClean="0">
                <a:latin typeface="+mj-lt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3200" dirty="0" err="1" smtClean="0">
                <a:latin typeface="+mj-lt"/>
              </a:rPr>
              <a:t>Globálne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lákadlo</a:t>
            </a:r>
            <a:r>
              <a:rPr lang="hu-HU" sz="3200" dirty="0" smtClean="0">
                <a:latin typeface="+mj-lt"/>
              </a:rPr>
              <a:t> – </a:t>
            </a:r>
            <a:r>
              <a:rPr lang="hu-HU" sz="3200" dirty="0" err="1" smtClean="0">
                <a:latin typeface="+mj-lt"/>
              </a:rPr>
              <a:t>návšteva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cieľového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územia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je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nezávislá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od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vzdialenosti</a:t>
            </a:r>
            <a:r>
              <a:rPr lang="hu-HU" sz="3200" dirty="0" smtClean="0">
                <a:latin typeface="+mj-lt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200" b="1" dirty="0" err="1" smtClean="0">
                <a:latin typeface="+mj-lt"/>
              </a:rPr>
              <a:t>Hodnotenie-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kvalifikácia</a:t>
            </a:r>
            <a:r>
              <a:rPr lang="hu-HU" sz="3200" b="1" dirty="0" smtClean="0">
                <a:latin typeface="+mj-lt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3200" b="1" dirty="0" err="1" smtClean="0">
                <a:latin typeface="+mj-lt"/>
              </a:rPr>
              <a:t>Pri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hodnotení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navštevovanej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destinácie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je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vždy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smerodatná</a:t>
            </a:r>
            <a:r>
              <a:rPr lang="hu-HU" sz="3200" b="1" dirty="0" smtClean="0">
                <a:latin typeface="+mj-lt"/>
              </a:rPr>
              <a:t> kategória  </a:t>
            </a:r>
            <a:r>
              <a:rPr lang="hu-HU" sz="3200" b="1" dirty="0" err="1" smtClean="0">
                <a:latin typeface="+mj-lt"/>
              </a:rPr>
              <a:t>najnavštevovanejšieho</a:t>
            </a:r>
            <a:r>
              <a:rPr lang="hu-HU" sz="3200" b="1" dirty="0" smtClean="0">
                <a:latin typeface="+mj-lt"/>
              </a:rPr>
              <a:t> </a:t>
            </a:r>
            <a:r>
              <a:rPr lang="hu-HU" sz="3200" b="1" dirty="0" err="1" smtClean="0">
                <a:latin typeface="+mj-lt"/>
              </a:rPr>
              <a:t>lákadla</a:t>
            </a:r>
            <a:r>
              <a:rPr lang="hu-HU" sz="3200" b="1" dirty="0" smtClean="0">
                <a:latin typeface="+mj-lt"/>
              </a:rPr>
              <a:t>.</a:t>
            </a:r>
            <a:r>
              <a:rPr lang="hu-HU" sz="3200" dirty="0" smtClean="0">
                <a:latin typeface="+mj-lt"/>
              </a:rPr>
              <a:t> </a:t>
            </a:r>
            <a:endParaRPr lang="en-US" sz="3200" dirty="0" smtClean="0">
              <a:latin typeface="+mj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5013"/>
            <a:ext cx="9144000" cy="712787"/>
          </a:xfrm>
        </p:spPr>
        <p:txBody>
          <a:bodyPr/>
          <a:lstStyle/>
          <a:p>
            <a:pPr algn="ctr" eaLnBrk="1" hangingPunct="1"/>
            <a:r>
              <a:rPr lang="hu-HU" sz="4000" dirty="0" err="1"/>
              <a:t>Začlenenie</a:t>
            </a:r>
            <a:r>
              <a:rPr lang="hu-HU" sz="4000" dirty="0"/>
              <a:t> </a:t>
            </a:r>
            <a:r>
              <a:rPr lang="hu-HU" sz="4000" dirty="0" err="1"/>
              <a:t>podľa</a:t>
            </a:r>
            <a:r>
              <a:rPr lang="hu-HU" sz="4000" dirty="0"/>
              <a:t> </a:t>
            </a:r>
            <a:r>
              <a:rPr lang="hu-HU" sz="4000" dirty="0" err="1" smtClean="0"/>
              <a:t>rozsahu</a:t>
            </a:r>
            <a:endParaRPr lang="en-US" sz="4000" dirty="0" smtClean="0"/>
          </a:p>
        </p:txBody>
      </p:sp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788987"/>
          </a:xfrm>
        </p:spPr>
        <p:txBody>
          <a:bodyPr/>
          <a:lstStyle/>
          <a:p>
            <a:pPr eaLnBrk="1" hangingPunct="1"/>
            <a:r>
              <a:rPr lang="hu-HU" dirty="0" err="1" smtClean="0"/>
              <a:t>Človekom</a:t>
            </a:r>
            <a:r>
              <a:rPr lang="hu-HU" dirty="0" smtClean="0"/>
              <a:t> </a:t>
            </a:r>
            <a:r>
              <a:rPr lang="hu-HU" dirty="0" err="1" smtClean="0"/>
              <a:t>vytvorené</a:t>
            </a:r>
            <a:r>
              <a:rPr lang="hu-HU" dirty="0" smtClean="0"/>
              <a:t> </a:t>
            </a:r>
            <a:r>
              <a:rPr lang="hu-HU" dirty="0" err="1" smtClean="0"/>
              <a:t>lákadlá</a:t>
            </a:r>
            <a:r>
              <a:rPr lang="hu-HU" dirty="0" smtClean="0"/>
              <a:t> </a:t>
            </a:r>
            <a:r>
              <a:rPr lang="hu-HU" dirty="0" err="1" smtClean="0"/>
              <a:t>turizmu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Historické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doby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predstavujúce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stavby</a:t>
            </a:r>
            <a:r>
              <a:rPr lang="hu-HU" dirty="0" smtClean="0">
                <a:latin typeface="+mj-lt"/>
              </a:rPr>
              <a:t>, </a:t>
            </a:r>
            <a:r>
              <a:rPr lang="hu-HU" dirty="0" err="1" smtClean="0">
                <a:latin typeface="+mj-lt"/>
              </a:rPr>
              <a:t>budovy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Výnimočné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stavebné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diela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Vzácne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zbierky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Verejné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diela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Miesta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historických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udalostí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Zastávky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niektorých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slávnych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ľudí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Legendy</a:t>
            </a:r>
            <a:r>
              <a:rPr lang="hu-HU" dirty="0" smtClean="0">
                <a:latin typeface="+mj-lt"/>
              </a:rPr>
              <a:t>/</a:t>
            </a:r>
            <a:r>
              <a:rPr lang="hu-HU" dirty="0" err="1" smtClean="0">
                <a:latin typeface="+mj-lt"/>
              </a:rPr>
              <a:t>príhody</a:t>
            </a:r>
            <a:endParaRPr lang="hu-HU" dirty="0" smtClean="0">
              <a:latin typeface="+mj-lt"/>
            </a:endParaRPr>
          </a:p>
          <a:p>
            <a:pPr eaLnBrk="1" hangingPunct="1">
              <a:defRPr/>
            </a:pPr>
            <a:r>
              <a:rPr lang="hu-HU" dirty="0" err="1" smtClean="0">
                <a:latin typeface="+mj-lt"/>
              </a:rPr>
              <a:t>Sociálne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zaradenie-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životný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priestor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vyplývyjúci</a:t>
            </a:r>
            <a:r>
              <a:rPr lang="hu-HU" dirty="0" smtClean="0">
                <a:latin typeface="+mj-lt"/>
              </a:rPr>
              <a:t>  </a:t>
            </a:r>
            <a:r>
              <a:rPr lang="hu-HU" dirty="0" err="1" smtClean="0">
                <a:latin typeface="+mj-lt"/>
              </a:rPr>
              <a:t>pracovnej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zaradenosti</a:t>
            </a:r>
            <a:r>
              <a:rPr lang="hu-HU" dirty="0" smtClean="0">
                <a:latin typeface="+mj-lt"/>
              </a:rPr>
              <a:t> (</a:t>
            </a:r>
            <a:r>
              <a:rPr lang="hu-HU" dirty="0" err="1" smtClean="0">
                <a:latin typeface="+mj-lt"/>
              </a:rPr>
              <a:t>obraz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mesta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alebo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dediny</a:t>
            </a:r>
            <a:r>
              <a:rPr lang="hu-HU" dirty="0" smtClean="0">
                <a:latin typeface="+mj-lt"/>
              </a:rPr>
              <a:t>)</a:t>
            </a:r>
          </a:p>
          <a:p>
            <a:pPr eaLnBrk="1" hangingPunct="1">
              <a:defRPr/>
            </a:pPr>
            <a:endParaRPr lang="en-US" sz="31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091" y="0"/>
            <a:ext cx="3339691" cy="526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5" y="5976664"/>
            <a:ext cx="1590341" cy="792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\\server\prenos\Adri - projekt\logok\husk_slogan_1sor_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016" y="71285"/>
            <a:ext cx="30511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server\prenos\ERB Ip_Sok_Ipolyszakállos_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11139"/>
            <a:ext cx="765969" cy="88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server\prenos\Adri - projekt\logok\husk_logo_s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" y="71285"/>
            <a:ext cx="2890452" cy="6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278</TotalTime>
  <Words>496</Words>
  <Application>Microsoft Office PowerPoint</Application>
  <PresentationFormat>Prezentácia na obrazovke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Edge</vt:lpstr>
      <vt:lpstr>Turistické lákadlá</vt:lpstr>
      <vt:lpstr>Charakteristika turistických lákadiel </vt:lpstr>
      <vt:lpstr>Najnavštevovanejšie svetové parky voľného času</vt:lpstr>
      <vt:lpstr>Prezentácia programu PowerPoint</vt:lpstr>
      <vt:lpstr>Prvky turistických atrakcií</vt:lpstr>
      <vt:lpstr>Zaradenie tursistických lákadiel do skupín</vt:lpstr>
      <vt:lpstr>Začlenenie podľa rozsahu</vt:lpstr>
      <vt:lpstr>Začlenenie podľa rozsahu</vt:lpstr>
      <vt:lpstr>Človekom vytvorené lákadlá turizmu</vt:lpstr>
      <vt:lpstr>Človekom vytvorené lákadlá turizmu</vt:lpstr>
      <vt:lpstr>Človekom vytvorené lákadlá turizmu</vt:lpstr>
      <vt:lpstr>Prírodné lákadlá turiszmu</vt:lpstr>
      <vt:lpstr>Ďakujem za pozornosť!</vt:lpstr>
    </vt:vector>
  </TitlesOfParts>
  <Company>KMPSZ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turisztikai vonzerő</dc:title>
  <dc:creator>Ildiko</dc:creator>
  <cp:lastModifiedBy>admin</cp:lastModifiedBy>
  <cp:revision>41</cp:revision>
  <dcterms:created xsi:type="dcterms:W3CDTF">2008-03-26T04:29:40Z</dcterms:created>
  <dcterms:modified xsi:type="dcterms:W3CDTF">2014-02-28T09:30:51Z</dcterms:modified>
</cp:coreProperties>
</file>