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81" r:id="rId2"/>
    <p:sldId id="256" r:id="rId3"/>
    <p:sldId id="258" r:id="rId4"/>
    <p:sldId id="259" r:id="rId5"/>
    <p:sldId id="260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1</a:t>
            </a:fld>
            <a:endParaRPr lang="hu-HU">
              <a:solidFill>
                <a:prstClr val="black"/>
              </a:solidFill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7194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Zoznámenie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smtClean="0">
                <a:solidFill>
                  <a:prstClr val="black"/>
                </a:solidFill>
              </a:rPr>
              <a:t>Ismerkedés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Ale rozprávať a písať je ťažké.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 </a:t>
            </a:r>
            <a:r>
              <a:rPr lang="sk-SK" dirty="0">
                <a:ea typeface="Calibri"/>
                <a:cs typeface="Times New Roman"/>
              </a:rPr>
              <a:t>beszélni és írni nehéz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Robím </a:t>
            </a:r>
            <a:r>
              <a:rPr lang="sk-SK" dirty="0">
                <a:ea typeface="Calibri"/>
                <a:cs typeface="Times New Roman"/>
              </a:rPr>
              <a:t>ešte veľa chýb.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Még </a:t>
            </a:r>
            <a:r>
              <a:rPr lang="sk-SK" dirty="0">
                <a:ea typeface="Calibri"/>
                <a:cs typeface="Times New Roman"/>
              </a:rPr>
              <a:t>sokat hibázom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Vždy </a:t>
            </a:r>
            <a:r>
              <a:rPr lang="sk-SK" dirty="0">
                <a:ea typeface="Calibri"/>
                <a:cs typeface="Times New Roman"/>
              </a:rPr>
              <a:t>ma opravte, prosím.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Kérem </a:t>
            </a:r>
            <a:r>
              <a:rPr lang="sk-SK" dirty="0">
                <a:ea typeface="Calibri"/>
                <a:cs typeface="Times New Roman"/>
              </a:rPr>
              <a:t>mindig javítson ki engem.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Zoznámenie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smtClean="0">
                <a:solidFill>
                  <a:prstClr val="black"/>
                </a:solidFill>
              </a:rPr>
              <a:t>Ismerkedés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Vaša výslovnosť je celkom dobrá.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kiejtése egészen jó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Máte </a:t>
            </a:r>
            <a:r>
              <a:rPr lang="sk-SK" dirty="0">
                <a:ea typeface="Calibri"/>
                <a:cs typeface="Times New Roman"/>
              </a:rPr>
              <a:t>slabý prízvuk.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kis akcentusa van.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Človek </a:t>
            </a:r>
            <a:r>
              <a:rPr lang="sk-SK" dirty="0">
                <a:ea typeface="Calibri"/>
                <a:cs typeface="Times New Roman"/>
              </a:rPr>
              <a:t>ľahko zistí, odkiaľ ste.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Felismerhető</a:t>
            </a:r>
            <a:r>
              <a:rPr lang="sk-SK" dirty="0">
                <a:ea typeface="Calibri"/>
                <a:cs typeface="Times New Roman"/>
              </a:rPr>
              <a:t>, hogy honnan származik.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Zoznámenie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smtClean="0">
                <a:solidFill>
                  <a:prstClr val="black"/>
                </a:solidFill>
              </a:rPr>
              <a:t>Ismerkedés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Aký je váš materinský jazyk?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 </a:t>
            </a:r>
            <a:r>
              <a:rPr lang="sk-SK" dirty="0">
                <a:ea typeface="Calibri"/>
                <a:cs typeface="Times New Roman"/>
              </a:rPr>
              <a:t>az anyanyelve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Chodíte </a:t>
            </a:r>
            <a:r>
              <a:rPr lang="sk-SK" dirty="0">
                <a:ea typeface="Calibri"/>
                <a:cs typeface="Times New Roman"/>
              </a:rPr>
              <a:t>na nejaký jazykový </a:t>
            </a:r>
            <a:r>
              <a:rPr lang="sk-SK" dirty="0" smtClean="0">
                <a:ea typeface="Calibri"/>
                <a:cs typeface="Times New Roman"/>
              </a:rPr>
              <a:t>kurz?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Nyelvtanfolyamra </a:t>
            </a:r>
            <a:r>
              <a:rPr lang="sk-SK" dirty="0">
                <a:ea typeface="Calibri"/>
                <a:cs typeface="Times New Roman"/>
              </a:rPr>
              <a:t>jár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Akú </a:t>
            </a:r>
            <a:r>
              <a:rPr lang="sk-SK" dirty="0">
                <a:ea typeface="Calibri"/>
                <a:cs typeface="Times New Roman"/>
              </a:rPr>
              <a:t>učebnicu používate?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tankönyvet használ?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Zoznámenie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smtClean="0">
                <a:solidFill>
                  <a:prstClr val="black"/>
                </a:solidFill>
              </a:rPr>
              <a:t>Ismerkedés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Momentálne neviem, ako sa to </a:t>
            </a:r>
            <a:r>
              <a:rPr lang="sk-SK" dirty="0" smtClean="0">
                <a:ea typeface="Calibri"/>
                <a:cs typeface="Times New Roman"/>
              </a:rPr>
              <a:t>volá.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Pillanatnyilag </a:t>
            </a:r>
            <a:r>
              <a:rPr lang="sk-SK" dirty="0">
                <a:ea typeface="Calibri"/>
                <a:cs typeface="Times New Roman"/>
              </a:rPr>
              <a:t>nem tudom, hogy hívják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Nemôžem </a:t>
            </a:r>
            <a:r>
              <a:rPr lang="sk-SK" dirty="0">
                <a:ea typeface="Calibri"/>
                <a:cs typeface="Times New Roman"/>
              </a:rPr>
              <a:t>si spomenúť na názov.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jut eszembe a címe.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Zabudol/zabudla </a:t>
            </a:r>
            <a:r>
              <a:rPr lang="sk-SK" dirty="0">
                <a:ea typeface="Calibri"/>
                <a:cs typeface="Times New Roman"/>
              </a:rPr>
              <a:t>som 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Elfelejtettem</a:t>
            </a:r>
            <a:r>
              <a:rPr lang="sk-SK" dirty="0">
                <a:ea typeface="Calibri"/>
                <a:cs typeface="Times New Roman"/>
              </a:rPr>
              <a:t>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Schôdzka</a:t>
            </a:r>
            <a:r>
              <a:rPr lang="hu-HU" sz="2400" dirty="0" smtClean="0">
                <a:solidFill>
                  <a:prstClr val="black"/>
                </a:solidFill>
              </a:rPr>
              <a:t> - Találkozó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Zmeškal(a) si autobus?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Lekésted </a:t>
            </a:r>
            <a:r>
              <a:rPr lang="sk-SK" dirty="0">
                <a:ea typeface="Calibri"/>
                <a:cs typeface="Times New Roman"/>
              </a:rPr>
              <a:t>az autóbuszt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Čakal(a</a:t>
            </a:r>
            <a:r>
              <a:rPr lang="sk-SK" dirty="0">
                <a:ea typeface="Calibri"/>
                <a:cs typeface="Times New Roman"/>
              </a:rPr>
              <a:t>) som na teba pol hodiny.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fél órát vártam rád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Nemáš </a:t>
            </a:r>
            <a:r>
              <a:rPr lang="sk-SK" dirty="0">
                <a:ea typeface="Calibri"/>
                <a:cs typeface="Times New Roman"/>
              </a:rPr>
              <a:t>pri sebe mobilný telefón?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Nincs </a:t>
            </a:r>
            <a:r>
              <a:rPr lang="sk-SK" dirty="0">
                <a:ea typeface="Calibri"/>
                <a:cs typeface="Times New Roman"/>
              </a:rPr>
              <a:t>nálad mobiltelefon?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Schôdzka</a:t>
            </a:r>
            <a:r>
              <a:rPr lang="hu-HU" sz="2400" dirty="0" smtClean="0">
                <a:solidFill>
                  <a:prstClr val="black"/>
                </a:solidFill>
              </a:rPr>
              <a:t> - Találkozó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Nabudúce buď dochvíľny (dochvíľna</a:t>
            </a:r>
            <a:r>
              <a:rPr lang="sk-SK" dirty="0" smtClean="0">
                <a:ea typeface="Calibri"/>
                <a:cs typeface="Times New Roman"/>
              </a:rPr>
              <a:t>)!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Legközelebb </a:t>
            </a:r>
            <a:r>
              <a:rPr lang="sk-SK" dirty="0">
                <a:ea typeface="Calibri"/>
                <a:cs typeface="Times New Roman"/>
              </a:rPr>
              <a:t>légy pontos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Nabudúce </a:t>
            </a:r>
            <a:r>
              <a:rPr lang="sk-SK" dirty="0">
                <a:ea typeface="Calibri"/>
                <a:cs typeface="Times New Roman"/>
              </a:rPr>
              <a:t>choď taxíkom!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Legközelebb </a:t>
            </a:r>
            <a:r>
              <a:rPr lang="sk-SK" dirty="0">
                <a:ea typeface="Calibri"/>
                <a:cs typeface="Times New Roman"/>
              </a:rPr>
              <a:t>hívj egy taxit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Nabudúce </a:t>
            </a:r>
            <a:r>
              <a:rPr lang="sk-SK" dirty="0">
                <a:ea typeface="Calibri"/>
                <a:cs typeface="Times New Roman"/>
              </a:rPr>
              <a:t>si zober dáždnik!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Legközelebb </a:t>
            </a:r>
            <a:r>
              <a:rPr lang="sk-SK" dirty="0">
                <a:ea typeface="Calibri"/>
                <a:cs typeface="Times New Roman"/>
              </a:rPr>
              <a:t>hozz magaddal esernyőt!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Schôdzka</a:t>
            </a:r>
            <a:r>
              <a:rPr lang="hu-HU" sz="2400" dirty="0" smtClean="0">
                <a:solidFill>
                  <a:prstClr val="black"/>
                </a:solidFill>
              </a:rPr>
              <a:t> - Találkozó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Zajtra mám voľno.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Holnap </a:t>
            </a:r>
            <a:r>
              <a:rPr lang="sk-SK" dirty="0">
                <a:ea typeface="Calibri"/>
                <a:cs typeface="Times New Roman"/>
              </a:rPr>
              <a:t>szabad vagyok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Stretneme </a:t>
            </a:r>
            <a:r>
              <a:rPr lang="sk-SK" dirty="0">
                <a:ea typeface="Calibri"/>
                <a:cs typeface="Times New Roman"/>
              </a:rPr>
              <a:t>sa zajtra?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Akarunk </a:t>
            </a:r>
            <a:r>
              <a:rPr lang="sk-SK" dirty="0">
                <a:ea typeface="Calibri"/>
                <a:cs typeface="Times New Roman"/>
              </a:rPr>
              <a:t>holnap találkozni</a:t>
            </a:r>
            <a:r>
              <a:rPr lang="sk-SK" dirty="0" smtClean="0">
                <a:ea typeface="Calibri"/>
                <a:cs typeface="Times New Roman"/>
              </a:rPr>
              <a:t>? Találkozunk holnap?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mi ľúto, zajtra nemôžem.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Sajnálom</a:t>
            </a:r>
            <a:r>
              <a:rPr lang="sk-SK" dirty="0">
                <a:ea typeface="Calibri"/>
                <a:cs typeface="Times New Roman"/>
              </a:rPr>
              <a:t>, holnap nekem nem megy.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Schôdzka</a:t>
            </a:r>
            <a:r>
              <a:rPr lang="hu-HU" sz="2400" dirty="0" smtClean="0">
                <a:solidFill>
                  <a:prstClr val="black"/>
                </a:solidFill>
              </a:rPr>
              <a:t> - Találkozó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Máš už na tento víkend nejaké plány?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már programod a hétvégére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Alebo </a:t>
            </a:r>
            <a:r>
              <a:rPr lang="sk-SK" dirty="0">
                <a:ea typeface="Calibri"/>
                <a:cs typeface="Times New Roman"/>
              </a:rPr>
              <a:t>si už s niekým dohodnutý (dohodnutá</a:t>
            </a:r>
            <a:r>
              <a:rPr lang="sk-SK" dirty="0" smtClean="0">
                <a:ea typeface="Calibri"/>
                <a:cs typeface="Times New Roman"/>
              </a:rPr>
              <a:t>)?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Vagy </a:t>
            </a:r>
            <a:r>
              <a:rPr lang="sk-SK" dirty="0">
                <a:ea typeface="Calibri"/>
                <a:cs typeface="Times New Roman"/>
              </a:rPr>
              <a:t>már elígérkeztél valahova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Navrhujem</a:t>
            </a:r>
            <a:r>
              <a:rPr lang="sk-SK" dirty="0">
                <a:ea typeface="Calibri"/>
                <a:cs typeface="Times New Roman"/>
              </a:rPr>
              <a:t>, aby sme sa stretli cez </a:t>
            </a:r>
            <a:r>
              <a:rPr lang="sk-SK" dirty="0" smtClean="0">
                <a:ea typeface="Calibri"/>
                <a:cs typeface="Times New Roman"/>
              </a:rPr>
              <a:t>víkend.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Javaslatom</a:t>
            </a:r>
            <a:r>
              <a:rPr lang="sk-SK" dirty="0">
                <a:ea typeface="Calibri"/>
                <a:cs typeface="Times New Roman"/>
              </a:rPr>
              <a:t>, találkozzunk a hétvégén.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Schôdzka</a:t>
            </a:r>
            <a:r>
              <a:rPr lang="hu-HU" sz="2400" dirty="0" smtClean="0"/>
              <a:t> - Találkozó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Prídem pre teba do kancelárie.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Elhozlak </a:t>
            </a:r>
            <a:r>
              <a:rPr lang="sk-SK" dirty="0">
                <a:ea typeface="Calibri"/>
                <a:cs typeface="Times New Roman"/>
              </a:rPr>
              <a:t>az irodából. / Felveszlek az irodánál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Prídem </a:t>
            </a:r>
            <a:r>
              <a:rPr lang="sk-SK" dirty="0">
                <a:ea typeface="Calibri"/>
                <a:cs typeface="Times New Roman"/>
              </a:rPr>
              <a:t>pre teba domov.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Elhozlak </a:t>
            </a:r>
            <a:r>
              <a:rPr lang="sk-SK" dirty="0">
                <a:ea typeface="Calibri"/>
                <a:cs typeface="Times New Roman"/>
              </a:rPr>
              <a:t>otthonról. / Felveszlek a házatoknál.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Prídem </a:t>
            </a:r>
            <a:r>
              <a:rPr lang="sk-SK" dirty="0">
                <a:ea typeface="Calibri"/>
                <a:cs typeface="Times New Roman"/>
              </a:rPr>
              <a:t>pre teba na autobusovú </a:t>
            </a:r>
            <a:r>
              <a:rPr lang="sk-SK" dirty="0" smtClean="0">
                <a:ea typeface="Calibri"/>
                <a:cs typeface="Times New Roman"/>
              </a:rPr>
              <a:t>zastávku.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Elhozlak </a:t>
            </a:r>
            <a:r>
              <a:rPr lang="sk-SK" dirty="0">
                <a:ea typeface="Calibri"/>
                <a:cs typeface="Times New Roman"/>
              </a:rPr>
              <a:t>a buszmegállótól.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Prelož</a:t>
            </a:r>
            <a:r>
              <a:rPr lang="hu-HU" sz="2800" dirty="0" smtClean="0"/>
              <a:t>!  – Fordítsd le!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Si</a:t>
            </a:r>
            <a:r>
              <a:rPr lang="hu-HU" sz="2400" dirty="0" smtClean="0"/>
              <a:t> </a:t>
            </a:r>
            <a:r>
              <a:rPr lang="hu-HU" sz="2400" dirty="0" err="1" smtClean="0"/>
              <a:t>tu</a:t>
            </a:r>
            <a:r>
              <a:rPr lang="hu-HU" sz="2400" dirty="0" smtClean="0"/>
              <a:t> </a:t>
            </a:r>
            <a:r>
              <a:rPr lang="hu-HU" sz="2400" dirty="0" err="1" smtClean="0"/>
              <a:t>sám</a:t>
            </a:r>
            <a:r>
              <a:rPr lang="hu-HU" sz="2400" dirty="0" smtClean="0"/>
              <a:t>/</a:t>
            </a:r>
            <a:r>
              <a:rPr lang="hu-HU" sz="2400" dirty="0" err="1" smtClean="0"/>
              <a:t>sama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………………………... ?</a:t>
            </a:r>
          </a:p>
          <a:p>
            <a:endParaRPr lang="hu-HU" sz="2400" dirty="0"/>
          </a:p>
          <a:p>
            <a:r>
              <a:rPr lang="hu-HU" sz="2400" dirty="0" err="1" smtClean="0"/>
              <a:t>Kde</a:t>
            </a:r>
            <a:r>
              <a:rPr lang="hu-HU" sz="2400" dirty="0" smtClean="0"/>
              <a:t> </a:t>
            </a:r>
            <a:r>
              <a:rPr lang="hu-HU" sz="2400" dirty="0" err="1" smtClean="0"/>
              <a:t>ste</a:t>
            </a:r>
            <a:r>
              <a:rPr lang="hu-HU" sz="2400" dirty="0" smtClean="0"/>
              <a:t> </a:t>
            </a:r>
            <a:r>
              <a:rPr lang="hu-HU" sz="2400" dirty="0" err="1" smtClean="0"/>
              <a:t>sa</a:t>
            </a:r>
            <a:r>
              <a:rPr lang="hu-HU" sz="2400" dirty="0" smtClean="0"/>
              <a:t> </a:t>
            </a:r>
            <a:r>
              <a:rPr lang="hu-HU" sz="2400" dirty="0" err="1" smtClean="0"/>
              <a:t>naučili</a:t>
            </a:r>
            <a:r>
              <a:rPr lang="hu-HU" sz="2400" dirty="0" smtClean="0"/>
              <a:t> </a:t>
            </a:r>
            <a:r>
              <a:rPr lang="hu-HU" sz="2400" dirty="0" err="1" smtClean="0"/>
              <a:t>po</a:t>
            </a:r>
            <a:r>
              <a:rPr lang="hu-HU" sz="2400" dirty="0" smtClean="0"/>
              <a:t> </a:t>
            </a:r>
            <a:r>
              <a:rPr lang="hu-HU" sz="2400" dirty="0" err="1" smtClean="0"/>
              <a:t>slovensky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……………………………………………..?</a:t>
            </a:r>
          </a:p>
          <a:p>
            <a:endParaRPr lang="hu-HU" sz="2400" dirty="0"/>
          </a:p>
          <a:p>
            <a:r>
              <a:rPr lang="hu-HU" sz="2400" dirty="0" err="1" smtClean="0"/>
              <a:t>Hovorím</a:t>
            </a:r>
            <a:r>
              <a:rPr lang="hu-HU" sz="2400" dirty="0" smtClean="0"/>
              <a:t> </a:t>
            </a:r>
            <a:r>
              <a:rPr lang="hu-HU" sz="2400" dirty="0" err="1" smtClean="0"/>
              <a:t>veľmi</a:t>
            </a:r>
            <a:r>
              <a:rPr lang="hu-HU" sz="2400" dirty="0" smtClean="0"/>
              <a:t> </a:t>
            </a:r>
            <a:r>
              <a:rPr lang="hu-HU" sz="2400" dirty="0" err="1" smtClean="0"/>
              <a:t>dobre</a:t>
            </a:r>
            <a:r>
              <a:rPr lang="hu-HU" sz="2400" dirty="0" smtClean="0"/>
              <a:t> </a:t>
            </a:r>
            <a:r>
              <a:rPr lang="hu-HU" sz="2400" dirty="0" err="1" smtClean="0"/>
              <a:t>po</a:t>
            </a:r>
            <a:r>
              <a:rPr lang="hu-HU" sz="2400" dirty="0" smtClean="0"/>
              <a:t> </a:t>
            </a:r>
            <a:r>
              <a:rPr lang="hu-HU" sz="2400" dirty="0" err="1" smtClean="0"/>
              <a:t>maďarsky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………………………………………………….. .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Zoznámenie</a:t>
            </a:r>
            <a:r>
              <a:rPr lang="hu-HU" sz="2400" dirty="0" smtClean="0"/>
              <a:t> - Ismerkedés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Odkiaľ ste? </a:t>
            </a:r>
            <a:r>
              <a:rPr lang="sk-SK" dirty="0" smtClean="0">
                <a:ea typeface="Calibri"/>
                <a:cs typeface="Times New Roman"/>
              </a:rPr>
              <a:t>Odkiaľ si?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Hova </a:t>
            </a:r>
            <a:r>
              <a:rPr lang="sk-SK" dirty="0">
                <a:ea typeface="Calibri"/>
                <a:cs typeface="Times New Roman"/>
              </a:rPr>
              <a:t>valósi? / Honnan származik</a:t>
            </a:r>
            <a:r>
              <a:rPr lang="sk-SK" dirty="0" smtClean="0">
                <a:ea typeface="Calibri"/>
                <a:cs typeface="Times New Roman"/>
              </a:rPr>
              <a:t>?/ Honnan vagy?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Som z Budapešti.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Budapesti vagyok.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Budapešť </a:t>
            </a:r>
            <a:r>
              <a:rPr lang="sk-SK" dirty="0">
                <a:ea typeface="Calibri"/>
                <a:cs typeface="Times New Roman"/>
              </a:rPr>
              <a:t>je </a:t>
            </a:r>
            <a:r>
              <a:rPr lang="sk-SK" dirty="0" smtClean="0">
                <a:ea typeface="Calibri"/>
                <a:cs typeface="Times New Roman"/>
              </a:rPr>
              <a:t>v Maďarsku.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Budapest Magyarországon </a:t>
            </a:r>
            <a:r>
              <a:rPr lang="sk-SK" dirty="0">
                <a:ea typeface="Calibri"/>
                <a:cs typeface="Times New Roman"/>
              </a:rPr>
              <a:t>van.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Prelož</a:t>
            </a:r>
            <a:r>
              <a:rPr lang="hu-HU" sz="2800" dirty="0" smtClean="0">
                <a:solidFill>
                  <a:prstClr val="black"/>
                </a:solidFill>
              </a:rPr>
              <a:t>! 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Nemám</a:t>
            </a:r>
            <a:r>
              <a:rPr lang="hu-HU" sz="2400" dirty="0" smtClean="0"/>
              <a:t> </a:t>
            </a:r>
            <a:r>
              <a:rPr lang="hu-HU" sz="2400" dirty="0" err="1" smtClean="0"/>
              <a:t>prízvuk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………………………. .</a:t>
            </a:r>
          </a:p>
          <a:p>
            <a:endParaRPr lang="hu-HU" sz="2400" dirty="0"/>
          </a:p>
          <a:p>
            <a:r>
              <a:rPr lang="hu-HU" sz="2400" dirty="0" err="1" smtClean="0"/>
              <a:t>Zajtra</a:t>
            </a:r>
            <a:r>
              <a:rPr lang="hu-HU" sz="2400" dirty="0" smtClean="0"/>
              <a:t> </a:t>
            </a:r>
            <a:r>
              <a:rPr lang="hu-HU" sz="2400" dirty="0" err="1" smtClean="0"/>
              <a:t>sa</a:t>
            </a:r>
            <a:r>
              <a:rPr lang="hu-HU" sz="2400" dirty="0" smtClean="0"/>
              <a:t> </a:t>
            </a:r>
            <a:r>
              <a:rPr lang="hu-HU" sz="2400" dirty="0" err="1" smtClean="0"/>
              <a:t>stretneme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 .</a:t>
            </a:r>
          </a:p>
          <a:p>
            <a:endParaRPr lang="hu-HU" sz="2400" dirty="0"/>
          </a:p>
          <a:p>
            <a:r>
              <a:rPr lang="hu-HU" sz="2400" dirty="0" err="1" smtClean="0"/>
              <a:t>Máte</a:t>
            </a:r>
            <a:r>
              <a:rPr lang="hu-HU" sz="2400" dirty="0" smtClean="0"/>
              <a:t> </a:t>
            </a:r>
            <a:r>
              <a:rPr lang="hu-HU" sz="2400" dirty="0" err="1" smtClean="0"/>
              <a:t>plány</a:t>
            </a:r>
            <a:r>
              <a:rPr lang="hu-HU" sz="2400" dirty="0" smtClean="0"/>
              <a:t> na víkend?</a:t>
            </a:r>
          </a:p>
          <a:p>
            <a:r>
              <a:rPr lang="hu-HU" sz="2400" dirty="0" smtClean="0"/>
              <a:t>……………………………….?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Odpovedz</a:t>
            </a:r>
            <a:r>
              <a:rPr lang="hu-HU" sz="2400" dirty="0"/>
              <a:t>!</a:t>
            </a:r>
            <a:r>
              <a:rPr lang="hu-HU" sz="2400" dirty="0" smtClean="0"/>
              <a:t>– Válaszolj!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Páči</a:t>
            </a:r>
            <a:r>
              <a:rPr lang="hu-HU" sz="2400" dirty="0" smtClean="0"/>
              <a:t> </a:t>
            </a:r>
            <a:r>
              <a:rPr lang="hu-HU" sz="2400" dirty="0" err="1" smtClean="0"/>
              <a:t>sa</a:t>
            </a:r>
            <a:r>
              <a:rPr lang="hu-HU" sz="2400" dirty="0" smtClean="0"/>
              <a:t> ti u </a:t>
            </a:r>
            <a:r>
              <a:rPr lang="hu-HU" sz="2400" dirty="0" err="1" smtClean="0"/>
              <a:t>nás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…………………………………….. .</a:t>
            </a:r>
          </a:p>
          <a:p>
            <a:endParaRPr lang="hu-HU" sz="2400" dirty="0"/>
          </a:p>
          <a:p>
            <a:r>
              <a:rPr lang="hu-HU" sz="2400" dirty="0" err="1" smtClean="0"/>
              <a:t>Hovoríš</a:t>
            </a:r>
            <a:r>
              <a:rPr lang="hu-HU" sz="2400" dirty="0" smtClean="0"/>
              <a:t> </a:t>
            </a:r>
            <a:r>
              <a:rPr lang="hu-HU" sz="2400" dirty="0" err="1" smtClean="0"/>
              <a:t>po</a:t>
            </a:r>
            <a:r>
              <a:rPr lang="hu-HU" sz="2400" dirty="0" smtClean="0"/>
              <a:t> </a:t>
            </a:r>
            <a:r>
              <a:rPr lang="hu-HU" sz="2400" dirty="0" err="1" smtClean="0"/>
              <a:t>anglicky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…………………………………….. .</a:t>
            </a:r>
          </a:p>
          <a:p>
            <a:endParaRPr lang="hu-HU" sz="2400" dirty="0"/>
          </a:p>
          <a:p>
            <a:r>
              <a:rPr lang="hu-HU" sz="2400" dirty="0" err="1" smtClean="0"/>
              <a:t>Zajtra</a:t>
            </a:r>
            <a:r>
              <a:rPr lang="hu-HU" sz="2400" dirty="0" smtClean="0"/>
              <a:t> más </a:t>
            </a:r>
            <a:r>
              <a:rPr lang="hu-HU" sz="2400" dirty="0" err="1" smtClean="0"/>
              <a:t>voľno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……………………………………... .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– </a:t>
            </a:r>
            <a:r>
              <a:rPr lang="hu-HU" sz="2400" dirty="0" smtClean="0">
                <a:solidFill>
                  <a:prstClr val="black"/>
                </a:solidFill>
              </a:rPr>
              <a:t>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Kedy</a:t>
            </a:r>
            <a:r>
              <a:rPr lang="hu-HU" sz="2400" dirty="0" smtClean="0"/>
              <a:t> </a:t>
            </a:r>
            <a:r>
              <a:rPr lang="hu-HU" sz="2400" dirty="0" err="1" smtClean="0"/>
              <a:t>sa</a:t>
            </a:r>
            <a:r>
              <a:rPr lang="hu-HU" sz="2400" dirty="0" smtClean="0"/>
              <a:t> </a:t>
            </a:r>
            <a:r>
              <a:rPr lang="hu-HU" sz="2400" dirty="0" err="1" smtClean="0"/>
              <a:t>stretneme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……………………………………… .</a:t>
            </a:r>
          </a:p>
          <a:p>
            <a:endParaRPr lang="hu-HU" sz="2400" dirty="0"/>
          </a:p>
          <a:p>
            <a:r>
              <a:rPr lang="hu-HU" sz="2400" dirty="0" err="1" smtClean="0"/>
              <a:t>Prídeš</a:t>
            </a:r>
            <a:r>
              <a:rPr lang="hu-HU" sz="2400" dirty="0" smtClean="0"/>
              <a:t> </a:t>
            </a:r>
            <a:r>
              <a:rPr lang="hu-HU" sz="2400" dirty="0" err="1" smtClean="0"/>
              <a:t>pre</a:t>
            </a:r>
            <a:r>
              <a:rPr lang="hu-HU" sz="2400" dirty="0" smtClean="0"/>
              <a:t> </a:t>
            </a:r>
            <a:r>
              <a:rPr lang="hu-HU" sz="2400" dirty="0" err="1" smtClean="0"/>
              <a:t>mňa</a:t>
            </a:r>
            <a:r>
              <a:rPr lang="hu-HU" sz="2400" dirty="0" smtClean="0"/>
              <a:t> </a:t>
            </a:r>
            <a:r>
              <a:rPr lang="hu-HU" sz="2400" dirty="0" err="1" smtClean="0"/>
              <a:t>domov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…………………………………….. .</a:t>
            </a:r>
          </a:p>
          <a:p>
            <a:endParaRPr lang="hu-HU" sz="2400" dirty="0"/>
          </a:p>
          <a:p>
            <a:r>
              <a:rPr lang="hu-HU" sz="2400" dirty="0" err="1" smtClean="0"/>
              <a:t>Vieš</a:t>
            </a:r>
            <a:r>
              <a:rPr lang="hu-HU" sz="2400" dirty="0" smtClean="0"/>
              <a:t> </a:t>
            </a:r>
            <a:r>
              <a:rPr lang="hu-HU" sz="2400" dirty="0" err="1" smtClean="0"/>
              <a:t>si</a:t>
            </a:r>
            <a:r>
              <a:rPr lang="hu-HU" sz="2400" dirty="0" smtClean="0"/>
              <a:t> </a:t>
            </a:r>
            <a:r>
              <a:rPr lang="hu-HU" sz="2400" dirty="0" err="1" smtClean="0"/>
              <a:t>spomenúť</a:t>
            </a:r>
            <a:r>
              <a:rPr lang="hu-HU" sz="2400" dirty="0" smtClean="0"/>
              <a:t> na </a:t>
            </a:r>
            <a:r>
              <a:rPr lang="hu-HU" sz="2400" dirty="0" err="1" smtClean="0"/>
              <a:t>názov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……………………………………….. .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	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Zoznámenie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smtClean="0">
                <a:solidFill>
                  <a:prstClr val="black"/>
                </a:solidFill>
              </a:rPr>
              <a:t>Ismerkedés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Smiem Vám predstaviť pána </a:t>
            </a:r>
            <a:r>
              <a:rPr lang="sk-SK" dirty="0" smtClean="0">
                <a:ea typeface="Calibri"/>
                <a:cs typeface="Times New Roman"/>
              </a:rPr>
              <a:t>Kováča</a:t>
            </a:r>
            <a:r>
              <a:rPr lang="sk-SK" dirty="0">
                <a:ea typeface="Calibri"/>
                <a:cs typeface="Times New Roman"/>
              </a:rPr>
              <a:t>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Bemutathatom </a:t>
            </a:r>
            <a:r>
              <a:rPr lang="sk-SK" dirty="0">
                <a:ea typeface="Calibri"/>
                <a:cs typeface="Times New Roman"/>
              </a:rPr>
              <a:t>önnek </a:t>
            </a:r>
            <a:r>
              <a:rPr lang="sk-SK" dirty="0" smtClean="0">
                <a:ea typeface="Calibri"/>
                <a:cs typeface="Times New Roman"/>
              </a:rPr>
              <a:t>Kovács </a:t>
            </a:r>
            <a:r>
              <a:rPr lang="sk-SK" dirty="0">
                <a:ea typeface="Calibri"/>
                <a:cs typeface="Times New Roman"/>
              </a:rPr>
              <a:t>urat?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On je </a:t>
            </a:r>
            <a:r>
              <a:rPr lang="sk-SK" dirty="0">
                <a:ea typeface="Calibri"/>
                <a:cs typeface="Times New Roman"/>
              </a:rPr>
              <a:t>cudzinec.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külföldi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Ovláda </a:t>
            </a:r>
            <a:r>
              <a:rPr lang="sk-SK" dirty="0">
                <a:ea typeface="Calibri"/>
                <a:cs typeface="Times New Roman"/>
              </a:rPr>
              <a:t>niekoľko jazykov. 	</a:t>
            </a:r>
            <a:r>
              <a:rPr lang="sk-SK" dirty="0" smtClean="0">
                <a:ea typeface="Calibri"/>
                <a:cs typeface="Times New Roman"/>
              </a:rPr>
              <a:t>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Több </a:t>
            </a:r>
            <a:r>
              <a:rPr lang="sk-SK" dirty="0">
                <a:ea typeface="Calibri"/>
                <a:cs typeface="Times New Roman"/>
              </a:rPr>
              <a:t>nyelvet beszél.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Zoznámenie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smtClean="0">
                <a:solidFill>
                  <a:prstClr val="black"/>
                </a:solidFill>
              </a:rPr>
              <a:t>Ismerkedés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Ste </a:t>
            </a:r>
            <a:r>
              <a:rPr lang="sk-SK" dirty="0">
                <a:ea typeface="Calibri"/>
                <a:cs typeface="Times New Roman"/>
              </a:rPr>
              <a:t>tu po prvý raz?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Először </a:t>
            </a:r>
            <a:r>
              <a:rPr lang="sk-SK" dirty="0">
                <a:ea typeface="Calibri"/>
                <a:cs typeface="Times New Roman"/>
              </a:rPr>
              <a:t>van itt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bol som tu už minulý rok.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tavaly már voltam itt.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Ale </a:t>
            </a:r>
            <a:r>
              <a:rPr lang="sk-SK" dirty="0">
                <a:ea typeface="Calibri"/>
                <a:cs typeface="Times New Roman"/>
              </a:rPr>
              <a:t>len jeden týždeň.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 </a:t>
            </a:r>
            <a:r>
              <a:rPr lang="sk-SK" dirty="0">
                <a:ea typeface="Calibri"/>
                <a:cs typeface="Times New Roman"/>
              </a:rPr>
              <a:t>csak egy hétig.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Zoznámenie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smtClean="0">
                <a:solidFill>
                  <a:prstClr val="black"/>
                </a:solidFill>
              </a:rPr>
              <a:t>Ismerkedés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Ako sa Vám u nás páči?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Hogy </a:t>
            </a:r>
            <a:r>
              <a:rPr lang="sk-SK" dirty="0">
                <a:ea typeface="Calibri"/>
                <a:cs typeface="Times New Roman"/>
              </a:rPr>
              <a:t>tetszik Önnek nálunk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Veľmi </a:t>
            </a:r>
            <a:r>
              <a:rPr lang="sk-SK" dirty="0">
                <a:ea typeface="Calibri"/>
                <a:cs typeface="Times New Roman"/>
              </a:rPr>
              <a:t>sa mi tu páči. Ľudia sú milí.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Nagyon</a:t>
            </a:r>
            <a:r>
              <a:rPr lang="sk-SK" dirty="0">
                <a:ea typeface="Calibri"/>
                <a:cs typeface="Times New Roman"/>
              </a:rPr>
              <a:t>. Az emberek kedvesek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krajina sa mi páči tiež.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És </a:t>
            </a:r>
            <a:r>
              <a:rPr lang="sk-SK" dirty="0">
                <a:ea typeface="Calibri"/>
                <a:cs typeface="Times New Roman"/>
              </a:rPr>
              <a:t>a táj is tetszik nekem.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Zoznámenie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smtClean="0">
                <a:solidFill>
                  <a:prstClr val="black"/>
                </a:solidFill>
              </a:rPr>
              <a:t>Ismerkedés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Aké máte povolanie?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 </a:t>
            </a:r>
            <a:r>
              <a:rPr lang="sk-SK" dirty="0">
                <a:ea typeface="Calibri"/>
                <a:cs typeface="Times New Roman"/>
              </a:rPr>
              <a:t>a foglalkozása?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Som </a:t>
            </a:r>
            <a:r>
              <a:rPr lang="sk-SK" dirty="0">
                <a:ea typeface="Calibri"/>
                <a:cs typeface="Times New Roman"/>
              </a:rPr>
              <a:t>prekladateľ.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Fordító </a:t>
            </a:r>
            <a:r>
              <a:rPr lang="sk-SK" dirty="0">
                <a:ea typeface="Calibri"/>
                <a:cs typeface="Times New Roman"/>
              </a:rPr>
              <a:t>vagyok.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Prekladám </a:t>
            </a:r>
            <a:r>
              <a:rPr lang="sk-SK" dirty="0">
                <a:ea typeface="Calibri"/>
                <a:cs typeface="Times New Roman"/>
              </a:rPr>
              <a:t>knihy.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Könyveket </a:t>
            </a:r>
            <a:r>
              <a:rPr lang="sk-SK" dirty="0">
                <a:ea typeface="Calibri"/>
                <a:cs typeface="Times New Roman"/>
              </a:rPr>
              <a:t>fordítok.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Zoznámenie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smtClean="0">
                <a:solidFill>
                  <a:prstClr val="black"/>
                </a:solidFill>
              </a:rPr>
              <a:t>Ismerkedés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Ste tu sám (sama)?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Egyedül </a:t>
            </a:r>
            <a:r>
              <a:rPr lang="sk-SK" dirty="0">
                <a:ea typeface="Calibri"/>
                <a:cs typeface="Times New Roman"/>
              </a:rPr>
              <a:t>van itt?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moja žena (môj muž) je tu tiež.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a feleségem / a férjem is itt van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tam sú obe moje deti.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És </a:t>
            </a:r>
            <a:r>
              <a:rPr lang="sk-SK" dirty="0">
                <a:ea typeface="Calibri"/>
                <a:cs typeface="Times New Roman"/>
              </a:rPr>
              <a:t>ott van a két gyermekem.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Zoznámenie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smtClean="0">
                <a:solidFill>
                  <a:prstClr val="black"/>
                </a:solidFill>
              </a:rPr>
              <a:t>Ismerkedés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Kde ste sa naučili po </a:t>
            </a:r>
            <a:r>
              <a:rPr lang="sk-SK" dirty="0" smtClean="0">
                <a:ea typeface="Calibri"/>
                <a:cs typeface="Times New Roman"/>
              </a:rPr>
              <a:t>maďarsky</a:t>
            </a:r>
            <a:r>
              <a:rPr lang="sk-SK" dirty="0">
                <a:ea typeface="Calibri"/>
                <a:cs typeface="Times New Roman"/>
              </a:rPr>
              <a:t>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tanult ön </a:t>
            </a:r>
            <a:r>
              <a:rPr lang="sk-SK" dirty="0" smtClean="0">
                <a:ea typeface="Calibri"/>
                <a:cs typeface="Times New Roman"/>
              </a:rPr>
              <a:t>magyarul?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Hovoríte </a:t>
            </a:r>
            <a:r>
              <a:rPr lang="sk-SK" dirty="0">
                <a:ea typeface="Calibri"/>
                <a:cs typeface="Times New Roman"/>
              </a:rPr>
              <a:t>aj po </a:t>
            </a:r>
            <a:r>
              <a:rPr lang="sk-SK" dirty="0" smtClean="0">
                <a:ea typeface="Calibri"/>
                <a:cs typeface="Times New Roman"/>
              </a:rPr>
              <a:t>slovensky</a:t>
            </a:r>
            <a:r>
              <a:rPr lang="sk-SK" dirty="0">
                <a:ea typeface="Calibri"/>
                <a:cs typeface="Times New Roman"/>
              </a:rPr>
              <a:t>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Szlovákul </a:t>
            </a:r>
            <a:r>
              <a:rPr lang="sk-SK" dirty="0">
                <a:ea typeface="Calibri"/>
                <a:cs typeface="Times New Roman"/>
              </a:rPr>
              <a:t>is tud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Áno</a:t>
            </a:r>
            <a:r>
              <a:rPr lang="sk-SK" dirty="0">
                <a:ea typeface="Calibri"/>
                <a:cs typeface="Times New Roman"/>
              </a:rPr>
              <a:t>, a hovorím aj trochu po </a:t>
            </a:r>
            <a:r>
              <a:rPr lang="sk-SK" dirty="0" smtClean="0">
                <a:ea typeface="Calibri"/>
                <a:cs typeface="Times New Roman"/>
              </a:rPr>
              <a:t>anglicky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Igen</a:t>
            </a:r>
            <a:r>
              <a:rPr lang="sk-SK" dirty="0">
                <a:ea typeface="Calibri"/>
                <a:cs typeface="Times New Roman"/>
              </a:rPr>
              <a:t>, és </a:t>
            </a:r>
            <a:r>
              <a:rPr lang="sk-SK" dirty="0" smtClean="0">
                <a:ea typeface="Calibri"/>
                <a:cs typeface="Times New Roman"/>
              </a:rPr>
              <a:t>angolul </a:t>
            </a:r>
            <a:r>
              <a:rPr lang="sk-SK" dirty="0">
                <a:ea typeface="Calibri"/>
                <a:cs typeface="Times New Roman"/>
              </a:rPr>
              <a:t>is tudok valamit.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Zoznámenie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smtClean="0">
                <a:solidFill>
                  <a:prstClr val="black"/>
                </a:solidFill>
              </a:rPr>
              <a:t>Ismerkedés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Myslím si, že hovoríte veľmi dobre.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Úgy </a:t>
            </a:r>
            <a:r>
              <a:rPr lang="sk-SK" dirty="0">
                <a:ea typeface="Calibri"/>
                <a:cs typeface="Times New Roman"/>
              </a:rPr>
              <a:t>vélem, ön nagyon jól beszél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Tie </a:t>
            </a:r>
            <a:r>
              <a:rPr lang="sk-SK" dirty="0">
                <a:ea typeface="Calibri"/>
                <a:cs typeface="Times New Roman"/>
              </a:rPr>
              <a:t>jazyky </a:t>
            </a:r>
            <a:r>
              <a:rPr lang="sk-SK" dirty="0" smtClean="0">
                <a:ea typeface="Calibri"/>
                <a:cs typeface="Times New Roman"/>
              </a:rPr>
              <a:t>nie sú </a:t>
            </a:r>
            <a:r>
              <a:rPr lang="sk-SK" dirty="0">
                <a:ea typeface="Calibri"/>
                <a:cs typeface="Times New Roman"/>
              </a:rPr>
              <a:t>podobné.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Ezek a nyelvek nem </a:t>
            </a:r>
            <a:r>
              <a:rPr lang="sk-SK" dirty="0">
                <a:ea typeface="Calibri"/>
                <a:cs typeface="Times New Roman"/>
              </a:rPr>
              <a:t>hasonlóak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Rozumiem vám </a:t>
            </a:r>
            <a:r>
              <a:rPr lang="sk-SK" dirty="0">
                <a:ea typeface="Calibri"/>
                <a:cs typeface="Times New Roman"/>
              </a:rPr>
              <a:t>dobre.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Jól </a:t>
            </a:r>
            <a:r>
              <a:rPr lang="sk-SK" dirty="0">
                <a:ea typeface="Calibri"/>
                <a:cs typeface="Times New Roman"/>
              </a:rPr>
              <a:t>meg tudom érteni önt.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313</Words>
  <Application>Microsoft Office PowerPoint</Application>
  <PresentationFormat>Prezentácia na obrazovke (4:3)</PresentationFormat>
  <Paragraphs>234</Paragraphs>
  <Slides>24</Slides>
  <Notes>24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5" baseType="lpstr">
      <vt:lpstr>Office-téma</vt:lpstr>
      <vt:lpstr>Prezentácia programu PowerPoint</vt:lpstr>
      <vt:lpstr>Zoznámenie - Ismerkedés</vt:lpstr>
      <vt:lpstr>Zoznámenie - Ismerkedés</vt:lpstr>
      <vt:lpstr>Zoznámenie - Ismerkedés</vt:lpstr>
      <vt:lpstr>Zoznámenie - Ismerkedés</vt:lpstr>
      <vt:lpstr>Zoznámenie - Ismerkedés</vt:lpstr>
      <vt:lpstr>Zoznámenie - Ismerkedés</vt:lpstr>
      <vt:lpstr>Zoznámenie - Ismerkedés</vt:lpstr>
      <vt:lpstr>Zoznámenie - Ismerkedés</vt:lpstr>
      <vt:lpstr>Zoznámenie - Ismerkedés</vt:lpstr>
      <vt:lpstr>Zoznámenie - Ismerkedés</vt:lpstr>
      <vt:lpstr>Zoznámenie - Ismerkedés</vt:lpstr>
      <vt:lpstr>Zoznámenie - Ismerkedés</vt:lpstr>
      <vt:lpstr>Schôdzka - Találkozó</vt:lpstr>
      <vt:lpstr>Schôdzka - Találkozó</vt:lpstr>
      <vt:lpstr>Schôdzka - Találkozó</vt:lpstr>
      <vt:lpstr>Schôdzka - Találkozó</vt:lpstr>
      <vt:lpstr>Schôdzka - Találkozó</vt:lpstr>
      <vt:lpstr>Prelož!  – Fordítsd le!</vt:lpstr>
      <vt:lpstr>Prelož!  – Fordítsd le!</vt:lpstr>
      <vt:lpstr>Odpovedz!– Válaszolj!</vt:lpstr>
      <vt:lpstr>Odpovedz! – Válaszolj!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14</cp:revision>
  <cp:lastPrinted>2014-01-31T07:20:17Z</cp:lastPrinted>
  <dcterms:created xsi:type="dcterms:W3CDTF">2013-03-28T07:15:55Z</dcterms:created>
  <dcterms:modified xsi:type="dcterms:W3CDTF">2014-01-31T07:21:04Z</dcterms:modified>
</cp:coreProperties>
</file>