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10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dozorná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rada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f</a:t>
            </a:r>
            <a:r>
              <a:rPr lang="hu-HU" sz="2400" dirty="0" smtClean="0">
                <a:solidFill>
                  <a:prstClr val="black"/>
                </a:solidFill>
              </a:rPr>
              <a:t>elügyelőbizottság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členovia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dozornej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rady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felügyelőbizottsági </a:t>
            </a:r>
            <a:r>
              <a:rPr lang="hu-HU" sz="2400" dirty="0">
                <a:solidFill>
                  <a:prstClr val="black"/>
                </a:solidFill>
              </a:rPr>
              <a:t>tagok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riadna </a:t>
            </a:r>
            <a:r>
              <a:rPr lang="hu-HU" sz="2400" dirty="0" err="1">
                <a:solidFill>
                  <a:prstClr val="black"/>
                </a:solidFill>
              </a:rPr>
              <a:t>účtovná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uzávierka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rendes </a:t>
            </a:r>
            <a:r>
              <a:rPr lang="hu-HU" sz="2400" dirty="0">
                <a:solidFill>
                  <a:prstClr val="black"/>
                </a:solidFill>
              </a:rPr>
              <a:t>évi </a:t>
            </a:r>
            <a:r>
              <a:rPr lang="hu-HU" sz="2400" dirty="0" smtClean="0">
                <a:solidFill>
                  <a:prstClr val="black"/>
                </a:solidFill>
              </a:rPr>
              <a:t>beszámoló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rozhodnutie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rozdelení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zisku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döntés </a:t>
            </a:r>
            <a:r>
              <a:rPr lang="hu-HU" sz="2400" dirty="0">
                <a:solidFill>
                  <a:prstClr val="black"/>
                </a:solidFill>
              </a:rPr>
              <a:t>a nyereség felosztásáról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rozhodnutie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úhrade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strát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döntés </a:t>
            </a:r>
            <a:r>
              <a:rPr lang="hu-HU" sz="2400" dirty="0">
                <a:solidFill>
                  <a:prstClr val="black"/>
                </a:solidFill>
              </a:rPr>
              <a:t>a veszteség </a:t>
            </a:r>
            <a:r>
              <a:rPr lang="hu-HU" sz="2400" dirty="0" smtClean="0">
                <a:solidFill>
                  <a:prstClr val="black"/>
                </a:solidFill>
              </a:rPr>
              <a:t>viseléséről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zvýšenie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základného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imania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törzstőke felemelése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zníženie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základného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imania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törzstőke </a:t>
            </a:r>
            <a:r>
              <a:rPr lang="hu-HU" sz="2400" dirty="0" smtClean="0">
                <a:solidFill>
                  <a:prstClr val="black"/>
                </a:solidFill>
              </a:rPr>
              <a:t>leszállítása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vymenovanie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odvolanie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odmeňovanie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konateľov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az </a:t>
            </a:r>
            <a:r>
              <a:rPr lang="hu-HU" sz="2400" dirty="0">
                <a:solidFill>
                  <a:prstClr val="black"/>
                </a:solidFill>
              </a:rPr>
              <a:t>ügyvezetők kinevezése, visszahívása, díjazásuk meghatározása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vylúčenie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spoločníka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tag kizárása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podanie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návhu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vylúčnie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spoločníka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tag </a:t>
            </a:r>
            <a:r>
              <a:rPr lang="hu-HU" sz="2400" dirty="0">
                <a:solidFill>
                  <a:prstClr val="black"/>
                </a:solidFill>
              </a:rPr>
              <a:t>kizárását indítványozó beterjesztés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rozhodovanie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zrušení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társaság megszűnésének </a:t>
            </a:r>
            <a:r>
              <a:rPr lang="hu-HU" sz="2400" dirty="0" smtClean="0">
                <a:solidFill>
                  <a:prstClr val="black"/>
                </a:solidFill>
              </a:rPr>
              <a:t>elhatározása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schválenie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zmluvy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szerződés </a:t>
            </a:r>
            <a:r>
              <a:rPr lang="hu-HU" sz="2400" dirty="0">
                <a:solidFill>
                  <a:prstClr val="black"/>
                </a:solidFill>
              </a:rPr>
              <a:t>jóváhagyása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predaj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podniku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vállalat értékesítése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predaj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podniku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vállalatrész </a:t>
            </a:r>
            <a:r>
              <a:rPr lang="hu-HU" sz="2400" dirty="0">
                <a:solidFill>
                  <a:prstClr val="black"/>
                </a:solidFill>
              </a:rPr>
              <a:t>értékesítése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ručíte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celým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svojím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majetkom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……………………………………………..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r</a:t>
            </a:r>
            <a:r>
              <a:rPr lang="hu-HU" sz="2400" dirty="0" err="1" smtClean="0">
                <a:solidFill>
                  <a:prstClr val="black"/>
                </a:solidFill>
              </a:rPr>
              <a:t>ozdelenie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čistého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zisku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…………………………………….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o </a:t>
            </a:r>
            <a:r>
              <a:rPr lang="hu-HU" sz="2400" dirty="0" err="1" smtClean="0">
                <a:solidFill>
                  <a:prstClr val="black"/>
                </a:solidFill>
              </a:rPr>
              <a:t>predaji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podniku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o</a:t>
            </a:r>
            <a:r>
              <a:rPr lang="hu-HU" sz="2400" dirty="0" err="1" smtClean="0">
                <a:solidFill>
                  <a:prstClr val="black"/>
                </a:solidFill>
              </a:rPr>
              <a:t>d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dozornej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rady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Odpovedz</a:t>
            </a:r>
            <a:r>
              <a:rPr lang="hu-HU" sz="2400" dirty="0" smtClean="0"/>
              <a:t>! – Válaszolj!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Kedy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bolo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valné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zhromaždenie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Mikor </a:t>
            </a:r>
            <a:r>
              <a:rPr lang="hu-HU" sz="2400" dirty="0" smtClean="0">
                <a:solidFill>
                  <a:prstClr val="black"/>
                </a:solidFill>
              </a:rPr>
              <a:t>volt a </a:t>
            </a:r>
            <a:r>
              <a:rPr lang="hu-HU" sz="2400" dirty="0" smtClean="0">
                <a:solidFill>
                  <a:prstClr val="black"/>
                </a:solidFill>
              </a:rPr>
              <a:t>taggyűlés?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………………………………………………..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……………………………………………….. 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Máte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vytvorený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rezervný</a:t>
            </a:r>
            <a:r>
              <a:rPr lang="hu-HU" sz="2400" dirty="0" smtClean="0">
                <a:solidFill>
                  <a:prstClr val="black"/>
                </a:solidFill>
              </a:rPr>
              <a:t> fond?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Van képezve tartalékalapjuk?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…………………………………………..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…………………………………………..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Začínam</a:t>
            </a:r>
            <a:r>
              <a:rPr lang="hu-HU" sz="2800" dirty="0" smtClean="0"/>
              <a:t> </a:t>
            </a:r>
            <a:r>
              <a:rPr lang="hu-HU" sz="2800" dirty="0" err="1" smtClean="0"/>
              <a:t>podnikať</a:t>
            </a:r>
            <a:r>
              <a:rPr lang="hu-HU" sz="2800" dirty="0" smtClean="0"/>
              <a:t> – Vállalkozni kezdek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peňažný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vklad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pénzbeli betét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základné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imanie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törzstőke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smtClean="0">
                <a:solidFill>
                  <a:prstClr val="black"/>
                </a:solidFill>
              </a:rPr>
              <a:t>Riadna </a:t>
            </a:r>
            <a:r>
              <a:rPr lang="hu-HU" sz="2600" dirty="0" err="1">
                <a:solidFill>
                  <a:prstClr val="black"/>
                </a:solidFill>
              </a:rPr>
              <a:t>účtovná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uzávierka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je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už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hotová</a:t>
            </a:r>
            <a:r>
              <a:rPr lang="hu-HU" sz="2600" dirty="0" smtClean="0">
                <a:solidFill>
                  <a:prstClr val="black"/>
                </a:solidFill>
              </a:rPr>
              <a:t>?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A rendes </a:t>
            </a:r>
            <a:r>
              <a:rPr lang="hu-HU" sz="2600" dirty="0">
                <a:solidFill>
                  <a:prstClr val="black"/>
                </a:solidFill>
              </a:rPr>
              <a:t>évi </a:t>
            </a:r>
            <a:r>
              <a:rPr lang="hu-HU" sz="2600" dirty="0" smtClean="0">
                <a:solidFill>
                  <a:prstClr val="black"/>
                </a:solidFill>
              </a:rPr>
              <a:t>beszámoló készen van már?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……………………………………………………………. .</a:t>
            </a:r>
          </a:p>
          <a:p>
            <a:pPr lvl="0"/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Kto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rozhoduje</a:t>
            </a:r>
            <a:r>
              <a:rPr lang="hu-HU" sz="2600" dirty="0" smtClean="0">
                <a:solidFill>
                  <a:prstClr val="black"/>
                </a:solidFill>
              </a:rPr>
              <a:t> o </a:t>
            </a:r>
            <a:r>
              <a:rPr lang="hu-HU" sz="2600" dirty="0" err="1" smtClean="0">
                <a:solidFill>
                  <a:prstClr val="black"/>
                </a:solidFill>
              </a:rPr>
              <a:t>zvýšení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základného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imania</a:t>
            </a:r>
            <a:r>
              <a:rPr lang="hu-HU" sz="2600" dirty="0" smtClean="0">
                <a:solidFill>
                  <a:prstClr val="black"/>
                </a:solidFill>
              </a:rPr>
              <a:t>?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Ki dönt a </a:t>
            </a:r>
            <a:r>
              <a:rPr lang="hu-HU" sz="2600" dirty="0">
                <a:solidFill>
                  <a:prstClr val="black"/>
                </a:solidFill>
              </a:rPr>
              <a:t>törzstőke </a:t>
            </a:r>
            <a:r>
              <a:rPr lang="hu-HU" sz="2600" dirty="0" smtClean="0">
                <a:solidFill>
                  <a:prstClr val="black"/>
                </a:solidFill>
              </a:rPr>
              <a:t>felemeléséről?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………………………………………………….. .</a:t>
            </a:r>
            <a:endParaRPr lang="hu-HU" sz="26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Utvor</a:t>
            </a:r>
            <a:r>
              <a:rPr lang="hu-HU" sz="2400" dirty="0" smtClean="0"/>
              <a:t> </a:t>
            </a:r>
            <a:r>
              <a:rPr lang="hu-HU" sz="2400" dirty="0" err="1" smtClean="0"/>
              <a:t>vety</a:t>
            </a:r>
            <a:r>
              <a:rPr lang="hu-HU" sz="2400" dirty="0" smtClean="0"/>
              <a:t>! – Alkoss mondatokat!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pPr lvl="0"/>
            <a:r>
              <a:rPr lang="hu-HU" sz="2400" dirty="0">
                <a:solidFill>
                  <a:prstClr val="black"/>
                </a:solidFill>
              </a:rPr>
              <a:t>s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konateľom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</a:t>
            </a:r>
            <a:r>
              <a:rPr lang="hu-HU" sz="2400" dirty="0" smtClean="0">
                <a:solidFill>
                  <a:prstClr val="black"/>
                </a:solidFill>
              </a:rPr>
              <a:t>z ügyvezetővel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……………………………………………………..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…………………………………………………….. 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vylúčení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spoločníka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</a:t>
            </a:r>
            <a:r>
              <a:rPr lang="hu-HU" sz="2400" dirty="0" smtClean="0">
                <a:solidFill>
                  <a:prstClr val="black"/>
                </a:solidFill>
              </a:rPr>
              <a:t> tag kizárásáról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…………………………………………………..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…………………………………………………...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Utvor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pPr lvl="0"/>
            <a:r>
              <a:rPr lang="hu-HU" sz="2400" dirty="0">
                <a:solidFill>
                  <a:prstClr val="black"/>
                </a:solidFill>
              </a:rPr>
              <a:t>v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spoločenskej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zmluve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</a:t>
            </a:r>
            <a:r>
              <a:rPr lang="hu-HU" sz="2400" dirty="0" smtClean="0">
                <a:solidFill>
                  <a:prstClr val="black"/>
                </a:solidFill>
              </a:rPr>
              <a:t> társasági szerződésben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 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z </a:t>
            </a:r>
            <a:r>
              <a:rPr lang="hu-HU" sz="2400" dirty="0" err="1" smtClean="0">
                <a:solidFill>
                  <a:prstClr val="black"/>
                </a:solidFill>
              </a:rPr>
              <a:t>peňažného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vkladu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pénzbeli </a:t>
            </a:r>
            <a:r>
              <a:rPr lang="hu-HU" sz="2400" dirty="0" smtClean="0">
                <a:solidFill>
                  <a:prstClr val="black"/>
                </a:solidFill>
              </a:rPr>
              <a:t>betétből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…………………………………………………….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nesplatený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vklad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be </a:t>
            </a:r>
            <a:r>
              <a:rPr lang="hu-HU" sz="2400" dirty="0">
                <a:solidFill>
                  <a:prstClr val="black"/>
                </a:solidFill>
              </a:rPr>
              <a:t>nem fizetett vagyoni </a:t>
            </a:r>
            <a:r>
              <a:rPr lang="hu-HU" sz="2400" dirty="0" smtClean="0">
                <a:solidFill>
                  <a:prstClr val="black"/>
                </a:solidFill>
              </a:rPr>
              <a:t>betét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záväzky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társaság kötelezettségei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ručenie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celým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svojím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majetkom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korlátlan felelősség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delenie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zisku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nyereség </a:t>
            </a:r>
            <a:r>
              <a:rPr lang="hu-HU" sz="2400" dirty="0">
                <a:solidFill>
                  <a:prstClr val="black"/>
                </a:solidFill>
              </a:rPr>
              <a:t>felosztása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stanovený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počet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akcií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ktoré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majú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menovitú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hodnotu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meghatározott </a:t>
            </a:r>
            <a:r>
              <a:rPr lang="hu-HU" sz="2400" dirty="0">
                <a:solidFill>
                  <a:prstClr val="black"/>
                </a:solidFill>
              </a:rPr>
              <a:t>számú és névértékű részvény</a:t>
            </a: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minimálne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základné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imanie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törzstőke </a:t>
            </a:r>
            <a:r>
              <a:rPr lang="hu-HU" sz="2400" dirty="0">
                <a:solidFill>
                  <a:prstClr val="black"/>
                </a:solidFill>
              </a:rPr>
              <a:t>minimális összege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minimálny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vklad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spoločníka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törzsbetét minimális </a:t>
            </a:r>
            <a:r>
              <a:rPr lang="hu-HU" sz="2400" dirty="0" smtClean="0">
                <a:solidFill>
                  <a:prstClr val="black"/>
                </a:solidFill>
              </a:rPr>
              <a:t>összege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jeden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zakladateľ</a:t>
            </a:r>
            <a:r>
              <a:rPr lang="hu-HU" sz="2400" dirty="0" smtClean="0">
                <a:solidFill>
                  <a:prstClr val="black"/>
                </a:solidFill>
              </a:rPr>
              <a:t> = </a:t>
            </a:r>
            <a:r>
              <a:rPr lang="hu-HU" sz="2400" dirty="0" err="1" smtClean="0">
                <a:solidFill>
                  <a:prstClr val="black"/>
                </a:solidFill>
              </a:rPr>
              <a:t>zakladateľská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listina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egy </a:t>
            </a:r>
            <a:r>
              <a:rPr lang="hu-HU" sz="2400" dirty="0" smtClean="0">
                <a:solidFill>
                  <a:prstClr val="black"/>
                </a:solidFill>
              </a:rPr>
              <a:t>alapító = alapítói </a:t>
            </a:r>
            <a:r>
              <a:rPr lang="hu-HU" sz="2400" dirty="0">
                <a:solidFill>
                  <a:prstClr val="black"/>
                </a:solidFill>
              </a:rPr>
              <a:t>okirat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viac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spoločníkov</a:t>
            </a:r>
            <a:r>
              <a:rPr lang="hu-HU" sz="2400" dirty="0" smtClean="0">
                <a:solidFill>
                  <a:prstClr val="black"/>
                </a:solidFill>
              </a:rPr>
              <a:t> = </a:t>
            </a:r>
            <a:r>
              <a:rPr lang="hu-HU" sz="2400" dirty="0" err="1" smtClean="0">
                <a:solidFill>
                  <a:prstClr val="black"/>
                </a:solidFill>
              </a:rPr>
              <a:t>spoločenská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zmluva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több </a:t>
            </a:r>
            <a:r>
              <a:rPr lang="hu-HU" sz="2400" dirty="0" smtClean="0">
                <a:solidFill>
                  <a:prstClr val="black"/>
                </a:solidFill>
              </a:rPr>
              <a:t>tag = </a:t>
            </a:r>
            <a:r>
              <a:rPr lang="hu-HU" sz="2400" dirty="0">
                <a:solidFill>
                  <a:prstClr val="black"/>
                </a:solidFill>
              </a:rPr>
              <a:t>társasági </a:t>
            </a:r>
            <a:r>
              <a:rPr lang="hu-HU" sz="2400" dirty="0" smtClean="0">
                <a:solidFill>
                  <a:prstClr val="black"/>
                </a:solidFill>
              </a:rPr>
              <a:t>szerződés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čistý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zisk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tiszta </a:t>
            </a:r>
            <a:r>
              <a:rPr lang="hu-HU" sz="2400" dirty="0">
                <a:solidFill>
                  <a:prstClr val="black"/>
                </a:solidFill>
              </a:rPr>
              <a:t>nyereség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rezervný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fond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t</a:t>
            </a:r>
            <a:r>
              <a:rPr lang="hu-HU" sz="2400" dirty="0" smtClean="0">
                <a:solidFill>
                  <a:prstClr val="black"/>
                </a:solidFill>
              </a:rPr>
              <a:t>artalékalap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konateľ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ügyvezető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orgány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társaság </a:t>
            </a:r>
            <a:r>
              <a:rPr lang="hu-HU" sz="2400" dirty="0" smtClean="0">
                <a:solidFill>
                  <a:prstClr val="black"/>
                </a:solidFill>
              </a:rPr>
              <a:t>szervei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valné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zhromaždenie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taggyűlés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434</Words>
  <Application>Microsoft Office PowerPoint</Application>
  <PresentationFormat>Diavetítés a képernyőre (4:3 oldalarány)</PresentationFormat>
  <Paragraphs>198</Paragraphs>
  <Slides>24</Slides>
  <Notes>24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24</vt:i4>
      </vt:variant>
    </vt:vector>
  </HeadingPairs>
  <TitlesOfParts>
    <vt:vector size="25" baseType="lpstr">
      <vt:lpstr>Office-téma</vt:lpstr>
      <vt:lpstr>PowerPoint bemutató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Prelož! – Fordítsd le!</vt:lpstr>
      <vt:lpstr>Prelož! – Fordítsd le!</vt:lpstr>
      <vt:lpstr>Odpovedz! – Válaszolj!</vt:lpstr>
      <vt:lpstr>Odpovedz! – Válaszolj!</vt:lpstr>
      <vt:lpstr>Utvor vety! – Alkoss mondatokat!</vt:lpstr>
      <vt:lpstr>Utvor vety! – Alkoss mondatokat!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13</cp:revision>
  <dcterms:created xsi:type="dcterms:W3CDTF">2013-03-28T07:15:55Z</dcterms:created>
  <dcterms:modified xsi:type="dcterms:W3CDTF">2014-01-12T15:09:17Z</dcterms:modified>
</cp:coreProperties>
</file>