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1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109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21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nábytok?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vannak a bútorok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skriňu a komodu.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szekrényre és egy komódra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písací stôl a policu.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íróasztalra és egy polcra.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sú hračky?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vannak a játékok?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bábiku a medvedíka.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babára és egy </a:t>
            </a:r>
            <a:r>
              <a:rPr lang="sk-SK" dirty="0" smtClean="0">
                <a:ea typeface="Calibri"/>
                <a:cs typeface="Times New Roman"/>
              </a:rPr>
              <a:t>macira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futbalovú loptu a šachy.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futballabdára és egy sakkra.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náradie?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szerszám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kladivo a kliešte.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kalapácsra és egy harapófogóra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vrták a skrutkovač.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fúróra és egy csavarhúzóra.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sú šperky?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az ékszer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retiazku a náramok.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láncra és egy karkötőre.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prsteň a náušnice.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egy gyűrűre és fülbevalókra.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Hľadáme obchod so športovými </a:t>
            </a:r>
            <a:r>
              <a:rPr lang="sk-SK" dirty="0" smtClean="0">
                <a:ea typeface="Calibri"/>
                <a:cs typeface="Times New Roman"/>
              </a:rPr>
              <a:t>potrebami.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Keresünk </a:t>
            </a:r>
            <a:r>
              <a:rPr lang="sk-SK" dirty="0">
                <a:ea typeface="Calibri"/>
                <a:cs typeface="Times New Roman"/>
              </a:rPr>
              <a:t>egy sportüzeltet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Hľadáme </a:t>
            </a:r>
            <a:r>
              <a:rPr lang="sk-SK" dirty="0">
                <a:ea typeface="Calibri"/>
                <a:cs typeface="Times New Roman"/>
              </a:rPr>
              <a:t>mäsiarstvo.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Keresünk </a:t>
            </a:r>
            <a:r>
              <a:rPr lang="sk-SK" dirty="0">
                <a:ea typeface="Calibri"/>
                <a:cs typeface="Times New Roman"/>
              </a:rPr>
              <a:t>egy hentest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Hľadáme </a:t>
            </a:r>
            <a:r>
              <a:rPr lang="sk-SK" dirty="0">
                <a:ea typeface="Calibri"/>
                <a:cs typeface="Times New Roman"/>
              </a:rPr>
              <a:t>lekáreň.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Keresünk </a:t>
            </a:r>
            <a:r>
              <a:rPr lang="sk-SK" dirty="0">
                <a:ea typeface="Calibri"/>
                <a:cs typeface="Times New Roman"/>
              </a:rPr>
              <a:t>egy gyógyszertárat.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sme totiž kúpiť futbalovú </a:t>
            </a:r>
            <a:r>
              <a:rPr lang="sk-SK" dirty="0" smtClean="0">
                <a:ea typeface="Calibri"/>
                <a:cs typeface="Times New Roman"/>
              </a:rPr>
              <a:t>loptu.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Ugyanis </a:t>
            </a:r>
            <a:r>
              <a:rPr lang="sk-SK" dirty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focilabdát </a:t>
            </a:r>
            <a:r>
              <a:rPr lang="sk-SK" dirty="0">
                <a:ea typeface="Calibri"/>
                <a:cs typeface="Times New Roman"/>
              </a:rPr>
              <a:t>akarunk venni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Chceli </a:t>
            </a:r>
            <a:r>
              <a:rPr lang="sk-SK" dirty="0">
                <a:ea typeface="Calibri"/>
                <a:cs typeface="Times New Roman"/>
              </a:rPr>
              <a:t>by sme totiž kúpiť salámu.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Ugyanis </a:t>
            </a:r>
            <a:r>
              <a:rPr lang="sk-SK" dirty="0">
                <a:ea typeface="Calibri"/>
                <a:cs typeface="Times New Roman"/>
              </a:rPr>
              <a:t>szalámit akarunk venni.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Chceli by sme totiž kúpiť lieky.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Ugyanis </a:t>
            </a:r>
            <a:r>
              <a:rPr lang="sk-SK" dirty="0">
                <a:ea typeface="Calibri"/>
                <a:cs typeface="Times New Roman"/>
              </a:rPr>
              <a:t>gyógyszereket akarunk venni.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Hľadáme </a:t>
            </a:r>
            <a:r>
              <a:rPr lang="sk-SK" dirty="0">
                <a:ea typeface="Calibri"/>
                <a:cs typeface="Times New Roman"/>
              </a:rPr>
              <a:t>obchod so športovými potrebami, aby sme kúpili futbalovú loptu.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Keresünk </a:t>
            </a:r>
            <a:r>
              <a:rPr lang="sk-SK" dirty="0">
                <a:ea typeface="Calibri"/>
                <a:cs typeface="Times New Roman"/>
              </a:rPr>
              <a:t>egy sportüzletet, hogy egy </a:t>
            </a:r>
            <a:r>
              <a:rPr lang="sk-SK" dirty="0" smtClean="0">
                <a:ea typeface="Calibri"/>
                <a:cs typeface="Times New Roman"/>
              </a:rPr>
              <a:t>focilabdát </a:t>
            </a:r>
            <a:r>
              <a:rPr lang="sk-SK" dirty="0">
                <a:ea typeface="Calibri"/>
                <a:cs typeface="Times New Roman"/>
              </a:rPr>
              <a:t>vegyünk.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Hľadáme </a:t>
            </a:r>
            <a:r>
              <a:rPr lang="sk-SK" dirty="0">
                <a:ea typeface="Calibri"/>
                <a:cs typeface="Times New Roman"/>
              </a:rPr>
              <a:t>mäsiarstvo, aby sme kúpili salámu.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Keresünk </a:t>
            </a:r>
            <a:r>
              <a:rPr lang="sk-SK" dirty="0">
                <a:ea typeface="Calibri"/>
                <a:cs typeface="Times New Roman"/>
              </a:rPr>
              <a:t>egy hentest, hogy szalámit vegyünk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Hľadáme </a:t>
            </a:r>
            <a:r>
              <a:rPr lang="sk-SK" dirty="0">
                <a:ea typeface="Calibri"/>
                <a:cs typeface="Times New Roman"/>
              </a:rPr>
              <a:t>lekáreň, aby sme kúpili lieky.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Keresünk </a:t>
            </a:r>
            <a:r>
              <a:rPr lang="sk-SK" dirty="0">
                <a:ea typeface="Calibri"/>
                <a:cs typeface="Times New Roman"/>
              </a:rPr>
              <a:t>egy gyógyszertárat, hogy gyógyszereket vegyünk.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Hľadám klenotníctvo.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ékszerészt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 kvetinárstvo.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virágüzletet.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 </a:t>
            </a:r>
            <a:r>
              <a:rPr lang="sk-SK" dirty="0">
                <a:ea typeface="Calibri"/>
                <a:cs typeface="Times New Roman"/>
              </a:rPr>
              <a:t>cukráreň.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cukrászdát.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Chcem totiž kúpiť prsteň.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Ugyanis </a:t>
            </a:r>
            <a:r>
              <a:rPr lang="sk-SK" dirty="0">
                <a:ea typeface="Calibri"/>
                <a:cs typeface="Times New Roman"/>
              </a:rPr>
              <a:t>egy gyűrűt szándékozom venni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totiž kúpiť </a:t>
            </a:r>
            <a:r>
              <a:rPr lang="sk-SK" dirty="0" smtClean="0">
                <a:ea typeface="Calibri"/>
                <a:cs typeface="Times New Roman"/>
              </a:rPr>
              <a:t>kyticu.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Ugyanis </a:t>
            </a:r>
            <a:r>
              <a:rPr lang="sk-SK" dirty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csokrot </a:t>
            </a:r>
            <a:r>
              <a:rPr lang="sk-SK" dirty="0">
                <a:ea typeface="Calibri"/>
                <a:cs typeface="Times New Roman"/>
              </a:rPr>
              <a:t>szándékozom venni.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totiž kúpiť tortu.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Ugyanis </a:t>
            </a:r>
            <a:r>
              <a:rPr lang="sk-SK" dirty="0">
                <a:ea typeface="Calibri"/>
                <a:cs typeface="Times New Roman"/>
              </a:rPr>
              <a:t>egy tortát szándékozom venni.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Hľadám klenotníka, aby som kúpil prsteň.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ékszerészt, hogy vegyek egy gyűrűt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 kvetinárstvo, </a:t>
            </a:r>
            <a:r>
              <a:rPr lang="sk-SK" dirty="0">
                <a:ea typeface="Calibri"/>
                <a:cs typeface="Times New Roman"/>
              </a:rPr>
              <a:t>aby som kúpil </a:t>
            </a:r>
            <a:r>
              <a:rPr lang="sk-SK" dirty="0" smtClean="0">
                <a:ea typeface="Calibri"/>
                <a:cs typeface="Times New Roman"/>
              </a:rPr>
              <a:t>kyticu.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</a:t>
            </a:r>
            <a:r>
              <a:rPr lang="sk-SK" dirty="0" smtClean="0">
                <a:ea typeface="Calibri"/>
                <a:cs typeface="Times New Roman"/>
              </a:rPr>
              <a:t>virágüzletet</a:t>
            </a:r>
            <a:r>
              <a:rPr lang="sk-SK" dirty="0">
                <a:ea typeface="Calibri"/>
                <a:cs typeface="Times New Roman"/>
              </a:rPr>
              <a:t>, hogy vegyek egy </a:t>
            </a:r>
            <a:r>
              <a:rPr lang="sk-SK" dirty="0" smtClean="0">
                <a:ea typeface="Calibri"/>
                <a:cs typeface="Times New Roman"/>
              </a:rPr>
              <a:t>csokrot.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Hľadám </a:t>
            </a:r>
            <a:r>
              <a:rPr lang="sk-SK" dirty="0">
                <a:ea typeface="Calibri"/>
                <a:cs typeface="Times New Roman"/>
              </a:rPr>
              <a:t>cukráreň, aby som kúpil tortu.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Keresek </a:t>
            </a:r>
            <a:r>
              <a:rPr lang="sk-SK" dirty="0">
                <a:ea typeface="Calibri"/>
                <a:cs typeface="Times New Roman"/>
              </a:rPr>
              <a:t>egy cukrászdát, hogy vegyek egy tortát.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Vybavovanie</a:t>
            </a:r>
            <a:r>
              <a:rPr lang="hu-HU" sz="2400" dirty="0" smtClean="0"/>
              <a:t> - Intézkedés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Chcem</a:t>
            </a:r>
            <a:r>
              <a:rPr lang="hu-HU" sz="2400" dirty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  <a:r>
              <a:rPr lang="hu-HU" sz="2400" dirty="0" err="1" smtClean="0"/>
              <a:t>banky</a:t>
            </a:r>
            <a:r>
              <a:rPr lang="hu-HU" sz="2400" dirty="0" smtClean="0"/>
              <a:t>. </a:t>
            </a:r>
            <a:r>
              <a:rPr lang="hu-HU" sz="2400" dirty="0"/>
              <a:t>	</a:t>
            </a:r>
            <a:endParaRPr lang="hu-HU" sz="2400" dirty="0" smtClean="0"/>
          </a:p>
          <a:p>
            <a:r>
              <a:rPr lang="hu-HU" sz="2400" dirty="0" smtClean="0"/>
              <a:t>A bankba </a:t>
            </a:r>
            <a:r>
              <a:rPr lang="hu-HU" sz="2400" dirty="0"/>
              <a:t>akarok menni</a:t>
            </a:r>
            <a:r>
              <a:rPr lang="hu-HU" sz="2400" dirty="0" smtClean="0"/>
              <a:t>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smtClean="0"/>
              <a:t>na </a:t>
            </a:r>
            <a:r>
              <a:rPr lang="hu-HU" sz="2400" dirty="0" err="1" smtClean="0"/>
              <a:t>poštu</a:t>
            </a:r>
            <a:r>
              <a:rPr lang="hu-HU" sz="2400" dirty="0" smtClean="0"/>
              <a:t>. </a:t>
            </a:r>
            <a:r>
              <a:rPr lang="hu-HU" sz="2400" dirty="0"/>
              <a:t>	</a:t>
            </a:r>
            <a:endParaRPr lang="hu-HU" sz="2400" dirty="0" smtClean="0"/>
          </a:p>
          <a:p>
            <a:r>
              <a:rPr lang="hu-HU" sz="2400" dirty="0" smtClean="0"/>
              <a:t>Postára </a:t>
            </a:r>
            <a:r>
              <a:rPr lang="hu-HU" sz="2400" dirty="0"/>
              <a:t>akarok menni</a:t>
            </a:r>
            <a:r>
              <a:rPr lang="hu-HU" sz="2400" dirty="0" smtClean="0"/>
              <a:t>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  <a:r>
              <a:rPr lang="hu-HU" sz="2400" dirty="0" err="1"/>
              <a:t>stánku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Egy </a:t>
            </a:r>
            <a:r>
              <a:rPr lang="hu-HU" sz="2400" dirty="0"/>
              <a:t>újságos bódéhoz akarok menni.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! </a:t>
            </a:r>
            <a:r>
              <a:rPr lang="hu-HU" sz="2800" dirty="0" smtClean="0"/>
              <a:t>– </a:t>
            </a:r>
            <a:r>
              <a:rPr lang="hu-HU" sz="2800" dirty="0" smtClean="0"/>
              <a:t>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Idem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do obchodného 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domu.</a:t>
            </a:r>
          </a:p>
          <a:p>
            <a:r>
              <a:rPr lang="sk-SK" sz="2400" dirty="0" smtClean="0">
                <a:solidFill>
                  <a:prstClr val="black"/>
                </a:solidFill>
                <a:cs typeface="Times New Roman"/>
              </a:rPr>
              <a:t>............................................ </a:t>
            </a:r>
            <a:r>
              <a:rPr lang="sk-SK" sz="2400" dirty="0" smtClean="0">
                <a:solidFill>
                  <a:prstClr val="black"/>
                </a:solidFill>
                <a:cs typeface="Times New Roman"/>
              </a:rPr>
              <a:t>.</a:t>
            </a:r>
          </a:p>
          <a:p>
            <a:endParaRPr lang="sk-SK" sz="24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Musíme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urobiť nejaké 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nákupy.</a:t>
            </a:r>
          </a:p>
          <a:p>
            <a:r>
              <a:rPr lang="sk-SK" sz="2400" dirty="0" smtClean="0">
                <a:solidFill>
                  <a:prstClr val="black"/>
                </a:solidFill>
                <a:cs typeface="Times New Roman"/>
              </a:rPr>
              <a:t>............................................... .</a:t>
            </a:r>
          </a:p>
          <a:p>
            <a:endParaRPr lang="sk-SK" sz="24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Potrebuješ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písací stôl a 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policu.</a:t>
            </a:r>
          </a:p>
          <a:p>
            <a:r>
              <a:rPr lang="sk-SK" sz="2400" dirty="0" smtClean="0">
                <a:solidFill>
                  <a:prstClr val="black"/>
                </a:solidFill>
                <a:cs typeface="Times New Roman"/>
              </a:rPr>
              <a:t>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</a:t>
            </a:r>
            <a:r>
              <a:rPr lang="hu-HU" sz="2800" dirty="0" smtClean="0">
                <a:solidFill>
                  <a:prstClr val="black"/>
                </a:solidFill>
              </a:rPr>
              <a:t>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endParaRPr lang="hu-HU" sz="2400" dirty="0" smtClean="0">
              <a:solidFill>
                <a:prstClr val="black"/>
              </a:solidFill>
            </a:endParaRPr>
          </a:p>
          <a:p>
            <a:r>
              <a:rPr lang="hu-HU" sz="2400" dirty="0" err="1" smtClean="0">
                <a:solidFill>
                  <a:prstClr val="black"/>
                </a:solidFill>
              </a:rPr>
              <a:t>Chceme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ísť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supermarketu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Hľadáme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cukráreň, 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aby sme kúpili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tortu. 	</a:t>
            </a:r>
            <a:endParaRPr lang="hu-HU" sz="2400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400" dirty="0" smtClean="0">
                <a:solidFill>
                  <a:prstClr val="black"/>
                </a:solidFill>
                <a:ea typeface="Calibri"/>
                <a:cs typeface="Times New Roman"/>
              </a:rPr>
              <a:t>……………………………………………………………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Hľadám </a:t>
            </a:r>
            <a:r>
              <a:rPr lang="sk-SK" sz="2400" dirty="0">
                <a:solidFill>
                  <a:prstClr val="black"/>
                </a:solidFill>
                <a:ea typeface="Calibri"/>
                <a:cs typeface="Times New Roman"/>
              </a:rPr>
              <a:t>mäsiarstvo</a:t>
            </a: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4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 .</a:t>
            </a:r>
            <a:endParaRPr lang="sk-SK" sz="2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7395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</a:t>
            </a:r>
            <a:r>
              <a:rPr lang="hu-HU" sz="2400" dirty="0" smtClean="0"/>
              <a:t>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 smtClean="0"/>
              <a:t>kúpiť</a:t>
            </a:r>
            <a:r>
              <a:rPr lang="hu-HU" sz="2400" dirty="0" smtClean="0"/>
              <a:t>?			……………………………………. .</a:t>
            </a:r>
            <a:endParaRPr lang="hu-HU" sz="2400" dirty="0" smtClean="0"/>
          </a:p>
          <a:p>
            <a:r>
              <a:rPr lang="hu-HU" sz="2400" dirty="0" smtClean="0"/>
              <a:t>Mit akarok venni</a:t>
            </a:r>
            <a:r>
              <a:rPr lang="hu-HU" sz="2400" dirty="0" smtClean="0"/>
              <a:t>?			…………………………………… .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Aký</a:t>
            </a:r>
            <a:r>
              <a:rPr lang="hu-HU" sz="2400" dirty="0" smtClean="0"/>
              <a:t> </a:t>
            </a:r>
            <a:r>
              <a:rPr lang="hu-HU" sz="2400" dirty="0" err="1" smtClean="0"/>
              <a:t>obchod</a:t>
            </a:r>
            <a:r>
              <a:rPr lang="hu-HU" sz="2400" dirty="0" smtClean="0"/>
              <a:t> </a:t>
            </a:r>
            <a:r>
              <a:rPr lang="hu-HU" sz="2400" dirty="0" err="1" smtClean="0"/>
              <a:t>hľadáte</a:t>
            </a:r>
            <a:r>
              <a:rPr lang="hu-HU" sz="2400" dirty="0" smtClean="0"/>
              <a:t>?		…………………………………… .</a:t>
            </a:r>
            <a:endParaRPr lang="hu-HU" sz="2400" dirty="0" smtClean="0"/>
          </a:p>
          <a:p>
            <a:r>
              <a:rPr lang="hu-HU" sz="2400" dirty="0" smtClean="0"/>
              <a:t>Milyen üzletet kerestek</a:t>
            </a:r>
            <a:r>
              <a:rPr lang="hu-HU" sz="2400" dirty="0" smtClean="0"/>
              <a:t>?		…………………………………… .</a:t>
            </a:r>
            <a:endParaRPr lang="hu-HU" sz="2400" dirty="0" smtClean="0"/>
          </a:p>
          <a:p>
            <a:endParaRPr lang="hu-HU" sz="2400" dirty="0"/>
          </a:p>
          <a:p>
            <a:r>
              <a:rPr lang="hu-HU" sz="2400" dirty="0" err="1" smtClean="0"/>
              <a:t>Čo</a:t>
            </a:r>
            <a:r>
              <a:rPr lang="hu-HU" sz="2400" dirty="0" smtClean="0"/>
              <a:t> </a:t>
            </a:r>
            <a:r>
              <a:rPr lang="hu-HU" sz="2400" dirty="0" err="1" smtClean="0"/>
              <a:t>potrebujete</a:t>
            </a:r>
            <a:r>
              <a:rPr lang="hu-HU" sz="2400" dirty="0" smtClean="0"/>
              <a:t>?			………………………………… .</a:t>
            </a:r>
            <a:endParaRPr lang="hu-HU" sz="2400" dirty="0" smtClean="0"/>
          </a:p>
          <a:p>
            <a:r>
              <a:rPr lang="hu-HU" sz="2400" dirty="0" smtClean="0"/>
              <a:t>Mire van szükségetek</a:t>
            </a:r>
            <a:r>
              <a:rPr lang="hu-HU" sz="2400" dirty="0" smtClean="0"/>
              <a:t>?		………………………………… .</a:t>
            </a:r>
            <a:endParaRPr lang="hu-HU" sz="2400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     Helyzetgyakorlatok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Vybavovanie</a:t>
            </a:r>
            <a:r>
              <a:rPr lang="hu-HU" sz="2400" dirty="0" smtClean="0">
                <a:solidFill>
                  <a:prstClr val="black"/>
                </a:solidFill>
              </a:rPr>
              <a:t> - Intézkedés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Chcem</a:t>
            </a:r>
            <a:r>
              <a:rPr lang="hu-HU" sz="2400" dirty="0"/>
              <a:t> </a:t>
            </a:r>
            <a:r>
              <a:rPr lang="hu-HU" sz="2400" dirty="0" err="1"/>
              <a:t>si</a:t>
            </a:r>
            <a:r>
              <a:rPr lang="hu-HU" sz="2400" dirty="0"/>
              <a:t> </a:t>
            </a:r>
            <a:r>
              <a:rPr lang="hu-HU" sz="2400" dirty="0" err="1" smtClean="0"/>
              <a:t>vybrať</a:t>
            </a:r>
            <a:r>
              <a:rPr lang="hu-HU" sz="2400" dirty="0" smtClean="0"/>
              <a:t> </a:t>
            </a:r>
            <a:r>
              <a:rPr lang="hu-HU" sz="2400" dirty="0" err="1" smtClean="0"/>
              <a:t>peniaze</a:t>
            </a:r>
            <a:r>
              <a:rPr lang="hu-HU" sz="2400" dirty="0" smtClean="0"/>
              <a:t>. </a:t>
            </a:r>
            <a:r>
              <a:rPr lang="hu-HU" sz="2400" dirty="0"/>
              <a:t>	</a:t>
            </a:r>
            <a:endParaRPr lang="hu-HU" sz="2400" dirty="0" smtClean="0"/>
          </a:p>
          <a:p>
            <a:r>
              <a:rPr lang="hu-HU" sz="2400" dirty="0" smtClean="0"/>
              <a:t>Pénzt akarok kivenni.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si</a:t>
            </a:r>
            <a:r>
              <a:rPr lang="hu-HU" sz="2400" dirty="0"/>
              <a:t> </a:t>
            </a:r>
            <a:r>
              <a:rPr lang="hu-HU" sz="2400" dirty="0" err="1" smtClean="0"/>
              <a:t>vybrať</a:t>
            </a:r>
            <a:r>
              <a:rPr lang="hu-HU" sz="2400" dirty="0" smtClean="0"/>
              <a:t> </a:t>
            </a:r>
            <a:r>
              <a:rPr lang="hu-HU" sz="2400" dirty="0" err="1" smtClean="0"/>
              <a:t>balík</a:t>
            </a:r>
            <a:r>
              <a:rPr lang="hu-HU" sz="2400" dirty="0" smtClean="0"/>
              <a:t>. </a:t>
            </a:r>
            <a:r>
              <a:rPr lang="hu-HU" sz="2400" dirty="0"/>
              <a:t>	</a:t>
            </a:r>
            <a:endParaRPr lang="hu-HU" sz="2400" dirty="0" smtClean="0"/>
          </a:p>
          <a:p>
            <a:r>
              <a:rPr lang="hu-HU" sz="2400" dirty="0" smtClean="0"/>
              <a:t>Egy csomagot </a:t>
            </a:r>
            <a:r>
              <a:rPr lang="hu-HU" sz="2400" dirty="0"/>
              <a:t>akarok </a:t>
            </a:r>
            <a:r>
              <a:rPr lang="hu-HU" sz="2400" dirty="0" smtClean="0"/>
              <a:t>kiváltani.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si</a:t>
            </a:r>
            <a:r>
              <a:rPr lang="hu-HU" sz="2400" dirty="0"/>
              <a:t> </a:t>
            </a:r>
            <a:r>
              <a:rPr lang="hu-HU" sz="2400" dirty="0" err="1"/>
              <a:t>kúpiť</a:t>
            </a:r>
            <a:r>
              <a:rPr lang="hu-HU" sz="2400" dirty="0"/>
              <a:t> </a:t>
            </a:r>
            <a:r>
              <a:rPr lang="hu-HU" sz="2400" dirty="0" err="1"/>
              <a:t>noviny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Egy </a:t>
            </a:r>
            <a:r>
              <a:rPr lang="hu-HU" sz="2400" dirty="0"/>
              <a:t>újságot akarok venni.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Vybavovanie</a:t>
            </a:r>
            <a:r>
              <a:rPr lang="hu-HU" sz="2400" dirty="0" smtClean="0">
                <a:solidFill>
                  <a:prstClr val="black"/>
                </a:solidFill>
              </a:rPr>
              <a:t> - Intézkedés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Chcem</a:t>
            </a:r>
            <a:r>
              <a:rPr lang="hu-HU" sz="2400" dirty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  <a:r>
              <a:rPr lang="hu-HU" sz="2400" dirty="0" err="1" smtClean="0"/>
              <a:t>banky</a:t>
            </a:r>
            <a:r>
              <a:rPr lang="hu-HU" sz="2400" dirty="0" smtClean="0"/>
              <a:t>, </a:t>
            </a:r>
            <a:r>
              <a:rPr lang="hu-HU" sz="2400" dirty="0" err="1"/>
              <a:t>aby</a:t>
            </a:r>
            <a:r>
              <a:rPr lang="hu-HU" sz="2400" dirty="0"/>
              <a:t> som </a:t>
            </a:r>
            <a:r>
              <a:rPr lang="hu-HU" sz="2400" dirty="0" err="1"/>
              <a:t>si</a:t>
            </a:r>
            <a:r>
              <a:rPr lang="hu-HU" sz="2400" dirty="0"/>
              <a:t> </a:t>
            </a:r>
            <a:r>
              <a:rPr lang="hu-HU" sz="2400" dirty="0" err="1" smtClean="0"/>
              <a:t>vybral</a:t>
            </a:r>
            <a:r>
              <a:rPr lang="hu-HU" sz="2400" dirty="0" smtClean="0"/>
              <a:t>(a) </a:t>
            </a:r>
            <a:r>
              <a:rPr lang="hu-HU" sz="2400" dirty="0" err="1" smtClean="0"/>
              <a:t>peniaze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A bankba </a:t>
            </a:r>
            <a:r>
              <a:rPr lang="hu-HU" sz="2400" dirty="0"/>
              <a:t>akarok menni, hogy </a:t>
            </a:r>
            <a:r>
              <a:rPr lang="hu-HU" sz="2400" dirty="0" smtClean="0"/>
              <a:t>pénzt </a:t>
            </a:r>
            <a:r>
              <a:rPr lang="hu-HU" sz="2400" dirty="0" smtClean="0"/>
              <a:t>vegyek ki.</a:t>
            </a:r>
            <a:endParaRPr lang="hu-HU" sz="2400" dirty="0" smtClean="0"/>
          </a:p>
          <a:p>
            <a:pPr marL="0" indent="0">
              <a:buNone/>
            </a:pPr>
            <a:r>
              <a:rPr lang="hu-HU" sz="2400" dirty="0" smtClean="0"/>
              <a:t> </a:t>
            </a:r>
            <a:r>
              <a:rPr lang="hu-HU" sz="2400" dirty="0"/>
              <a:t>	</a:t>
            </a:r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smtClean="0"/>
              <a:t>na </a:t>
            </a:r>
            <a:r>
              <a:rPr lang="hu-HU" sz="2400" dirty="0" err="1" smtClean="0"/>
              <a:t>poštu</a:t>
            </a:r>
            <a:r>
              <a:rPr lang="hu-HU" sz="2400" dirty="0" smtClean="0"/>
              <a:t>, </a:t>
            </a:r>
            <a:r>
              <a:rPr lang="hu-HU" sz="2400" dirty="0" err="1"/>
              <a:t>aby</a:t>
            </a:r>
            <a:r>
              <a:rPr lang="hu-HU" sz="2400" dirty="0"/>
              <a:t> som </a:t>
            </a:r>
            <a:r>
              <a:rPr lang="hu-HU" sz="2400" dirty="0" err="1" smtClean="0"/>
              <a:t>vyzdvih</a:t>
            </a:r>
            <a:r>
              <a:rPr lang="hu-HU" sz="2400" dirty="0" smtClean="0"/>
              <a:t>(o)l(a</a:t>
            </a:r>
            <a:r>
              <a:rPr lang="hu-HU" sz="2400" dirty="0" smtClean="0"/>
              <a:t>) </a:t>
            </a:r>
            <a:r>
              <a:rPr lang="hu-HU" sz="2400" dirty="0" err="1" smtClean="0"/>
              <a:t>balík</a:t>
            </a:r>
            <a:r>
              <a:rPr lang="hu-HU" sz="2400" dirty="0" smtClean="0"/>
              <a:t>. </a:t>
            </a:r>
          </a:p>
          <a:p>
            <a:r>
              <a:rPr lang="hu-HU" sz="2400" dirty="0" smtClean="0"/>
              <a:t>A postára </a:t>
            </a:r>
            <a:r>
              <a:rPr lang="hu-HU" sz="2400" dirty="0"/>
              <a:t>akarok menni, hogy egy </a:t>
            </a:r>
            <a:r>
              <a:rPr lang="hu-HU" sz="2400" dirty="0" smtClean="0"/>
              <a:t>csomagot kiváltsak.</a:t>
            </a:r>
          </a:p>
          <a:p>
            <a:pPr marL="0" indent="0">
              <a:buNone/>
            </a:pPr>
            <a:endParaRPr lang="hu-HU" sz="2400" dirty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  <a:r>
              <a:rPr lang="hu-HU" sz="2400" dirty="0" err="1"/>
              <a:t>stánku</a:t>
            </a:r>
            <a:r>
              <a:rPr lang="hu-HU" sz="2400" dirty="0"/>
              <a:t>, </a:t>
            </a:r>
            <a:r>
              <a:rPr lang="hu-HU" sz="2400" dirty="0" err="1"/>
              <a:t>aby</a:t>
            </a:r>
            <a:r>
              <a:rPr lang="hu-HU" sz="2400" dirty="0"/>
              <a:t> som </a:t>
            </a:r>
            <a:r>
              <a:rPr lang="hu-HU" sz="2400" dirty="0" err="1" smtClean="0"/>
              <a:t>kúpil</a:t>
            </a:r>
            <a:r>
              <a:rPr lang="hu-HU" sz="2400" dirty="0" smtClean="0"/>
              <a:t>(a) </a:t>
            </a:r>
            <a:r>
              <a:rPr lang="hu-HU" sz="2400" dirty="0" err="1"/>
              <a:t>noviny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Az </a:t>
            </a:r>
            <a:r>
              <a:rPr lang="hu-HU" sz="2400" dirty="0"/>
              <a:t>újságos bódéhoz akarok menni, hogy egy újságot vegyek.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Vybavovanie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ntézkedés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Chcem</a:t>
            </a:r>
            <a:r>
              <a:rPr lang="hu-HU" sz="2400" dirty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  <a:r>
              <a:rPr lang="hu-HU" sz="2400" dirty="0" err="1"/>
              <a:t>optiky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Optikushoz </a:t>
            </a:r>
            <a:r>
              <a:rPr lang="hu-HU" sz="2400" dirty="0"/>
              <a:t>akarok menni</a:t>
            </a:r>
            <a:r>
              <a:rPr lang="hu-HU" sz="2400" dirty="0" smtClean="0"/>
              <a:t>.</a:t>
            </a:r>
          </a:p>
          <a:p>
            <a:pPr marL="0" indent="0">
              <a:buNone/>
            </a:pPr>
            <a:r>
              <a:rPr lang="hu-HU" sz="2400" dirty="0" smtClean="0"/>
              <a:t> </a:t>
            </a:r>
            <a:endParaRPr lang="hu-HU" sz="2400" dirty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ísť</a:t>
            </a:r>
            <a:r>
              <a:rPr lang="hu-HU" sz="2400" dirty="0"/>
              <a:t> </a:t>
            </a:r>
            <a:r>
              <a:rPr lang="hu-HU" sz="2400" dirty="0" err="1"/>
              <a:t>do</a:t>
            </a:r>
            <a:r>
              <a:rPr lang="hu-HU" sz="2400" dirty="0"/>
              <a:t> </a:t>
            </a:r>
            <a:r>
              <a:rPr lang="hu-HU" sz="2400" dirty="0" err="1"/>
              <a:t>supermarketu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Az </a:t>
            </a:r>
            <a:r>
              <a:rPr lang="hu-HU" sz="2400" dirty="0"/>
              <a:t>áruházba akarok menni. </a:t>
            </a:r>
            <a:endParaRPr lang="hu-HU" sz="2400" dirty="0" smtClean="0"/>
          </a:p>
          <a:p>
            <a:pPr marL="0" indent="0">
              <a:buNone/>
            </a:pPr>
            <a:endParaRPr lang="hu-HU" sz="2400" dirty="0" smtClean="0"/>
          </a:p>
          <a:p>
            <a:r>
              <a:rPr lang="hu-HU" sz="2400" dirty="0" err="1" smtClean="0"/>
              <a:t>Chcem</a:t>
            </a:r>
            <a:r>
              <a:rPr lang="hu-HU" sz="2400" dirty="0" smtClean="0"/>
              <a:t> </a:t>
            </a:r>
            <a:r>
              <a:rPr lang="hu-HU" sz="2400" dirty="0" err="1"/>
              <a:t>ísť</a:t>
            </a:r>
            <a:r>
              <a:rPr lang="hu-HU" sz="2400" dirty="0"/>
              <a:t> k </a:t>
            </a:r>
            <a:r>
              <a:rPr lang="hu-HU" sz="2400" dirty="0" err="1"/>
              <a:t>pekárovi</a:t>
            </a:r>
            <a:r>
              <a:rPr lang="hu-HU" sz="2400" dirty="0"/>
              <a:t>. 	</a:t>
            </a:r>
            <a:endParaRPr lang="hu-HU" sz="2400" dirty="0" smtClean="0"/>
          </a:p>
          <a:p>
            <a:r>
              <a:rPr lang="hu-HU" sz="2400" dirty="0" smtClean="0"/>
              <a:t>A </a:t>
            </a:r>
            <a:r>
              <a:rPr lang="hu-HU" sz="2400" dirty="0"/>
              <a:t>pékségbe akarok menni.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Vybavovanie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ntézkedés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>
                <a:ea typeface="Calibri"/>
                <a:cs typeface="Times New Roman"/>
              </a:rPr>
              <a:t>Chcem kúpiť okuliare.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Egy </a:t>
            </a:r>
            <a:r>
              <a:rPr lang="sk-SK" sz="8000" dirty="0">
                <a:ea typeface="Calibri"/>
                <a:cs typeface="Times New Roman"/>
              </a:rPr>
              <a:t>szemüveget akarok venni. </a:t>
            </a:r>
            <a:endParaRPr lang="sk-SK" sz="8000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Chcem </a:t>
            </a:r>
            <a:r>
              <a:rPr lang="sk-SK" sz="8000" dirty="0">
                <a:ea typeface="Calibri"/>
                <a:cs typeface="Times New Roman"/>
              </a:rPr>
              <a:t>kúpiť ovocie a zeleninu.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Gyümölcsöt </a:t>
            </a:r>
            <a:r>
              <a:rPr lang="sk-SK" sz="8000" dirty="0">
                <a:ea typeface="Calibri"/>
                <a:cs typeface="Times New Roman"/>
              </a:rPr>
              <a:t>és zöldséget akarok vásárolni</a:t>
            </a:r>
            <a:r>
              <a:rPr lang="sk-SK" sz="8000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sz="8000" dirty="0" smtClean="0">
                <a:ea typeface="Calibri"/>
                <a:cs typeface="Times New Roman"/>
              </a:rPr>
              <a:t> </a:t>
            </a:r>
            <a:endParaRPr lang="sk-SK" sz="80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Chcem </a:t>
            </a:r>
            <a:r>
              <a:rPr lang="sk-SK" sz="8000" dirty="0">
                <a:ea typeface="Calibri"/>
                <a:cs typeface="Times New Roman"/>
              </a:rPr>
              <a:t>kúpiť žemle a chlieb. 	</a:t>
            </a:r>
            <a:endParaRPr lang="sk-SK" sz="8000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sz="8000" dirty="0" smtClean="0">
                <a:ea typeface="Calibri"/>
                <a:cs typeface="Times New Roman"/>
              </a:rPr>
              <a:t>Zsemlét </a:t>
            </a:r>
            <a:r>
              <a:rPr lang="sk-SK" sz="8000" dirty="0">
                <a:ea typeface="Calibri"/>
                <a:cs typeface="Times New Roman"/>
              </a:rPr>
              <a:t>és kenyeret akarok vásárolni.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Vybavovanie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ntézkedés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Chcem ísť do optiky, aby som kúpil(a) okuliare.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optikushoz akarok menni, hogy vegyek egy szemüveget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ísť do supermarketu, aby som kúpil(a) ovocie a </a:t>
            </a:r>
            <a:r>
              <a:rPr lang="sk-SK" dirty="0" smtClean="0">
                <a:ea typeface="Calibri"/>
                <a:cs typeface="Times New Roman"/>
              </a:rPr>
              <a:t>zeleninu.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áruházba akarok menni, hogy gyümölcsöt és zöldséget vásároljak.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ísť do pekárne, aby som kúpil(a) žemle a chlieb.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pékségbe akarok menni, hogy zsemlét és kenyeret vásároljak.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V </a:t>
            </a:r>
            <a:r>
              <a:rPr lang="hu-HU" sz="2400" dirty="0" err="1"/>
              <a:t>obchodnom</a:t>
            </a:r>
            <a:r>
              <a:rPr lang="hu-HU" sz="2400" dirty="0"/>
              <a:t> </a:t>
            </a:r>
            <a:r>
              <a:rPr lang="hu-HU" sz="2400" dirty="0" err="1" smtClean="0"/>
              <a:t>dome</a:t>
            </a:r>
            <a:r>
              <a:rPr lang="hu-HU" sz="2400" dirty="0" smtClean="0"/>
              <a:t> - </a:t>
            </a:r>
            <a:r>
              <a:rPr lang="hu-HU" sz="2400" dirty="0" smtClean="0"/>
              <a:t>Az </a:t>
            </a:r>
            <a:r>
              <a:rPr lang="hu-HU" sz="2400" dirty="0"/>
              <a:t>áruházban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Ideme do obchodného domu?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Elmegyünk </a:t>
            </a:r>
            <a:r>
              <a:rPr lang="sk-SK" dirty="0" smtClean="0">
                <a:ea typeface="Calibri"/>
                <a:cs typeface="Times New Roman"/>
              </a:rPr>
              <a:t>az</a:t>
            </a: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áruházba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 </a:t>
            </a:r>
            <a:r>
              <a:rPr lang="sk-SK" dirty="0">
                <a:ea typeface="Calibri"/>
                <a:cs typeface="Times New Roman"/>
              </a:rPr>
              <a:t>urobiť nejaké nákupy.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Be </a:t>
            </a:r>
            <a:r>
              <a:rPr lang="sk-SK" dirty="0">
                <a:ea typeface="Calibri"/>
                <a:cs typeface="Times New Roman"/>
              </a:rPr>
              <a:t>kell vásárolnom.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Chcem </a:t>
            </a:r>
            <a:r>
              <a:rPr lang="sk-SK" dirty="0">
                <a:ea typeface="Calibri"/>
                <a:cs typeface="Times New Roman"/>
              </a:rPr>
              <a:t>toho veľa nakúpiť.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Sokat </a:t>
            </a:r>
            <a:r>
              <a:rPr lang="sk-SK" dirty="0">
                <a:ea typeface="Calibri"/>
                <a:cs typeface="Times New Roman"/>
              </a:rPr>
              <a:t>akarok vásárolni.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V </a:t>
            </a:r>
            <a:r>
              <a:rPr lang="hu-HU" sz="2400" dirty="0" err="1">
                <a:solidFill>
                  <a:prstClr val="black"/>
                </a:solidFill>
              </a:rPr>
              <a:t>obchodnom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dome</a:t>
            </a:r>
            <a:r>
              <a:rPr lang="hu-HU" sz="2400" dirty="0" smtClean="0">
                <a:solidFill>
                  <a:prstClr val="black"/>
                </a:solidFill>
              </a:rPr>
              <a:t> - </a:t>
            </a:r>
            <a:r>
              <a:rPr lang="hu-HU" sz="2400" dirty="0">
                <a:solidFill>
                  <a:prstClr val="black"/>
                </a:solidFill>
              </a:rPr>
              <a:t>Az áruházban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sú kancelárske potreby?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vannak az irodaszerek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poštové obálky a papier.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borítékokra és levélpapírokra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Potrebujem </a:t>
            </a:r>
            <a:r>
              <a:rPr lang="sk-SK" dirty="0">
                <a:ea typeface="Calibri"/>
                <a:cs typeface="Times New Roman"/>
              </a:rPr>
              <a:t>perá a zvýrazňovače.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Szükségem </a:t>
            </a:r>
            <a:r>
              <a:rPr lang="sk-SK" dirty="0">
                <a:ea typeface="Calibri"/>
                <a:cs typeface="Times New Roman"/>
              </a:rPr>
              <a:t>van golyóstollakra és filctollakra.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333</Words>
  <Application>Microsoft Office PowerPoint</Application>
  <PresentationFormat>Diavetítés a képernyőre (4:3 oldalarány)</PresentationFormat>
  <Paragraphs>236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Vybavovanie - Intézkedés</vt:lpstr>
      <vt:lpstr>Vybavovanie - Intézkedés</vt:lpstr>
      <vt:lpstr>Vybavovanie - Intézkedés</vt:lpstr>
      <vt:lpstr>Vybavovanie - Intézkedés</vt:lpstr>
      <vt:lpstr>Vybavovanie - Intézkedés</vt:lpstr>
      <vt:lpstr>Vybavovanie - Intézkedés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V obchodnom dome - Az áruházban</vt:lpstr>
      <vt:lpstr>Prelož! – Fordítsd le!</vt:lpstr>
      <vt:lpstr>Prelož! – Fordítsd le!</vt:lpstr>
      <vt:lpstr>Odpovedz! – Válaszolj!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13</cp:revision>
  <dcterms:created xsi:type="dcterms:W3CDTF">2013-03-28T07:15:55Z</dcterms:created>
  <dcterms:modified xsi:type="dcterms:W3CDTF">2014-01-12T10:12:32Z</dcterms:modified>
</cp:coreProperties>
</file>