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Tamten vták sa mi páči.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madár ott tetszik nekem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Tamten </a:t>
            </a:r>
            <a:r>
              <a:rPr lang="sk-SK" dirty="0">
                <a:ea typeface="Calibri"/>
                <a:cs typeface="Times New Roman"/>
              </a:rPr>
              <a:t>strom sa mi páči.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fa ott tetszik nekem.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Tamten kameň sa mi páči.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kő itt tetszik nekem.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Tamten park sa mi páči.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park ott tetszik nekem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Tamtá </a:t>
            </a:r>
            <a:r>
              <a:rPr lang="sk-SK" dirty="0">
                <a:ea typeface="Calibri"/>
                <a:cs typeface="Times New Roman"/>
              </a:rPr>
              <a:t>záhrada sa mi páči.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kert ott tetszik nekem.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Tamten </a:t>
            </a:r>
            <a:r>
              <a:rPr lang="sk-SK" dirty="0">
                <a:ea typeface="Calibri"/>
                <a:cs typeface="Times New Roman"/>
              </a:rPr>
              <a:t>kvet sa mi páči.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virág </a:t>
            </a:r>
            <a:r>
              <a:rPr lang="sk-SK" dirty="0" smtClean="0">
                <a:ea typeface="Calibri"/>
                <a:cs typeface="Times New Roman"/>
              </a:rPr>
              <a:t>ott </a:t>
            </a:r>
            <a:r>
              <a:rPr lang="sk-SK" dirty="0">
                <a:ea typeface="Calibri"/>
                <a:cs typeface="Times New Roman"/>
              </a:rPr>
              <a:t>tetszik nekem.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Páči </a:t>
            </a:r>
            <a:r>
              <a:rPr lang="sk-SK" dirty="0">
                <a:ea typeface="Calibri"/>
                <a:cs typeface="Times New Roman"/>
              </a:rPr>
              <a:t>sa mi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Ezt </a:t>
            </a:r>
            <a:r>
              <a:rPr lang="sk-SK" dirty="0">
                <a:ea typeface="Calibri"/>
                <a:cs typeface="Times New Roman"/>
              </a:rPr>
              <a:t>csinosnak / helyesnek / aranyosnak találom. </a:t>
            </a:r>
            <a:r>
              <a:rPr lang="sk-SK" dirty="0" smtClean="0">
                <a:ea typeface="Calibri"/>
                <a:cs typeface="Times New Roman"/>
              </a:rPr>
              <a:t>Ez tetszik nekem.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zaujímavé.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Ezt </a:t>
            </a:r>
            <a:r>
              <a:rPr lang="sk-SK" dirty="0">
                <a:ea typeface="Calibri"/>
                <a:cs typeface="Times New Roman"/>
              </a:rPr>
              <a:t>érdekesnek találom.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nádherné.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Ezt </a:t>
            </a:r>
            <a:r>
              <a:rPr lang="sk-SK" dirty="0">
                <a:ea typeface="Calibri"/>
                <a:cs typeface="Times New Roman"/>
              </a:rPr>
              <a:t>gyönyörűnek találom.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škaredé.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Ezt </a:t>
            </a:r>
            <a:r>
              <a:rPr lang="sk-SK" dirty="0">
                <a:ea typeface="Calibri"/>
                <a:cs typeface="Times New Roman"/>
              </a:rPr>
              <a:t>csúnyának találom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nudné.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Ezt </a:t>
            </a:r>
            <a:r>
              <a:rPr lang="sk-SK" dirty="0">
                <a:ea typeface="Calibri"/>
                <a:cs typeface="Times New Roman"/>
              </a:rPr>
              <a:t>unalmasnak találom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hrozné.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Ezt </a:t>
            </a:r>
            <a:r>
              <a:rPr lang="sk-SK" dirty="0">
                <a:ea typeface="Calibri"/>
                <a:cs typeface="Times New Roman"/>
              </a:rPr>
              <a:t>borzalmasnak találom.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/>
              <a:t>Na </a:t>
            </a:r>
            <a:r>
              <a:rPr lang="hu-HU" sz="2800" dirty="0" err="1" smtClean="0"/>
              <a:t>letisku</a:t>
            </a:r>
            <a:r>
              <a:rPr lang="hu-HU" sz="2800" dirty="0" smtClean="0"/>
              <a:t> - A </a:t>
            </a:r>
            <a:r>
              <a:rPr lang="hu-HU" sz="2800" dirty="0"/>
              <a:t>repülőtéren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 /-a by som rezervovať let do </a:t>
            </a:r>
            <a:r>
              <a:rPr lang="sk-SK" dirty="0" smtClean="0">
                <a:ea typeface="Calibri"/>
                <a:cs typeface="Times New Roman"/>
              </a:rPr>
              <a:t>Bratislavy.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repülőjegyet szeretnék foglalni </a:t>
            </a:r>
            <a:r>
              <a:rPr lang="sk-SK" dirty="0" smtClean="0">
                <a:ea typeface="Calibri"/>
                <a:cs typeface="Times New Roman"/>
              </a:rPr>
              <a:t>Pozsonyba.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priamy let?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egy közvetlen járat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 </a:t>
            </a:r>
            <a:r>
              <a:rPr lang="sk-SK" dirty="0">
                <a:ea typeface="Calibri"/>
                <a:cs typeface="Times New Roman"/>
              </a:rPr>
              <a:t>si miesto pri okne, nefajčiar.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ablak melletti, nem dohányzó helyet kérek.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letisku</a:t>
            </a:r>
            <a:r>
              <a:rPr lang="hu-HU" sz="2800" dirty="0">
                <a:solidFill>
                  <a:prstClr val="black"/>
                </a:solidFill>
              </a:rPr>
              <a:t> - A repülőtéren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 /-a by som potvrdiť svoju </a:t>
            </a:r>
            <a:r>
              <a:rPr lang="sk-SK" dirty="0" smtClean="0">
                <a:ea typeface="Calibri"/>
                <a:cs typeface="Times New Roman"/>
              </a:rPr>
              <a:t>rezerváciu.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foglalásomat szeretném megerősíteni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/-a by som stornovať svoju rezerváciu.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foglalásomat szeretném törölni.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/-a by som presunúť svoju rezerváciu.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foglalásomat szeretném megváltoztatni.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letisku</a:t>
            </a:r>
            <a:r>
              <a:rPr lang="hu-HU" sz="2800" dirty="0">
                <a:solidFill>
                  <a:prstClr val="black"/>
                </a:solidFill>
              </a:rPr>
              <a:t> - A repülőtéren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letí ďalšie lietadlo do </a:t>
            </a:r>
            <a:r>
              <a:rPr lang="sk-SK" dirty="0" smtClean="0">
                <a:ea typeface="Calibri"/>
                <a:cs typeface="Times New Roman"/>
              </a:rPr>
              <a:t>Košíc?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megy a következő gép </a:t>
            </a:r>
            <a:r>
              <a:rPr lang="sk-SK" dirty="0" smtClean="0">
                <a:ea typeface="Calibri"/>
                <a:cs typeface="Times New Roman"/>
              </a:rPr>
              <a:t>Kassára?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Sú </a:t>
            </a:r>
            <a:r>
              <a:rPr lang="sk-SK" dirty="0">
                <a:ea typeface="Calibri"/>
                <a:cs typeface="Times New Roman"/>
              </a:rPr>
              <a:t>ešte dve miesta voľné?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még két szabad hely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máme už len jedno voľné miesto.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csak egy szabad hely van még.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letisku</a:t>
            </a:r>
            <a:r>
              <a:rPr lang="hu-HU" sz="2800" dirty="0">
                <a:solidFill>
                  <a:prstClr val="black"/>
                </a:solidFill>
              </a:rPr>
              <a:t> - A repülőtéren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pristaneme?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szállunk le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tam budeme?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érkezünk meg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ide autobus do centra?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megy egy busz a városközpontba?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letisku</a:t>
            </a:r>
            <a:r>
              <a:rPr lang="hu-HU" sz="2800" dirty="0">
                <a:solidFill>
                  <a:prstClr val="black"/>
                </a:solidFill>
              </a:rPr>
              <a:t> - A repülőtéren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to váš kufor?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az ön bőröndje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vaša taška?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az ön táskája?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vaša batožina?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az ön csomagja?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letisku</a:t>
            </a:r>
            <a:r>
              <a:rPr lang="hu-HU" sz="2800" dirty="0">
                <a:solidFill>
                  <a:prstClr val="black"/>
                </a:solidFill>
              </a:rPr>
              <a:t> - A repülőtéren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Koľko </a:t>
            </a:r>
            <a:r>
              <a:rPr lang="sk-SK" dirty="0">
                <a:ea typeface="Calibri"/>
                <a:cs typeface="Times New Roman"/>
              </a:rPr>
              <a:t>batožiny si môžem vziať zo </a:t>
            </a:r>
            <a:r>
              <a:rPr lang="sk-SK" dirty="0" smtClean="0">
                <a:ea typeface="Calibri"/>
                <a:cs typeface="Times New Roman"/>
              </a:rPr>
              <a:t>sebou?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 </a:t>
            </a:r>
            <a:r>
              <a:rPr lang="sk-SK" dirty="0">
                <a:ea typeface="Calibri"/>
                <a:cs typeface="Times New Roman"/>
              </a:rPr>
              <a:t>csomagot vihetek magammal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Dvadsať </a:t>
            </a:r>
            <a:r>
              <a:rPr lang="sk-SK" dirty="0">
                <a:ea typeface="Calibri"/>
                <a:cs typeface="Times New Roman"/>
              </a:rPr>
              <a:t>kíl.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Húsz </a:t>
            </a:r>
            <a:r>
              <a:rPr lang="sk-SK" dirty="0">
                <a:ea typeface="Calibri"/>
                <a:cs typeface="Times New Roman"/>
              </a:rPr>
              <a:t>kilót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Čože</a:t>
            </a:r>
            <a:r>
              <a:rPr lang="sk-SK" dirty="0">
                <a:ea typeface="Calibri"/>
                <a:cs typeface="Times New Roman"/>
              </a:rPr>
              <a:t>, len dvadsať kíl?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Tessék</a:t>
            </a:r>
            <a:r>
              <a:rPr lang="sk-SK" dirty="0">
                <a:ea typeface="Calibri"/>
                <a:cs typeface="Times New Roman"/>
              </a:rPr>
              <a:t>?! Csak húsz kilót?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/>
              <a:t>V </a:t>
            </a:r>
            <a:r>
              <a:rPr lang="hu-HU" sz="2800" dirty="0" err="1" smtClean="0"/>
              <a:t>meste</a:t>
            </a:r>
            <a:r>
              <a:rPr lang="hu-HU" sz="2800" dirty="0" smtClean="0"/>
              <a:t> - A </a:t>
            </a:r>
            <a:r>
              <a:rPr lang="hu-HU" sz="2800" dirty="0"/>
              <a:t>városban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by som ísť na železničnú stanicu.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vasútállomásra szeretnék menni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by som ísť na letisko.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repülőtérre szeretnék menni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by som ísť do centra.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városközpontba szeretnék menni.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/>
              <a:t>!</a:t>
            </a:r>
            <a:r>
              <a:rPr lang="hu-HU" sz="2800" dirty="0" smtClean="0"/>
              <a:t> – 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Vidíš</a:t>
            </a:r>
            <a:r>
              <a:rPr lang="hu-HU" sz="2400" dirty="0" smtClean="0"/>
              <a:t> </a:t>
            </a:r>
            <a:r>
              <a:rPr lang="hu-HU" sz="2400" dirty="0" err="1" smtClean="0"/>
              <a:t>tamten</a:t>
            </a:r>
            <a:r>
              <a:rPr lang="hu-HU" sz="2400" dirty="0" smtClean="0"/>
              <a:t> </a:t>
            </a:r>
            <a:r>
              <a:rPr lang="hu-HU" sz="2400" dirty="0" err="1" smtClean="0"/>
              <a:t>kostol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…………………………….?</a:t>
            </a:r>
          </a:p>
          <a:p>
            <a:endParaRPr lang="hu-HU" sz="2400" dirty="0"/>
          </a:p>
          <a:p>
            <a:r>
              <a:rPr lang="hu-HU" sz="2400" dirty="0" err="1" smtClean="0"/>
              <a:t>To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priamy</a:t>
            </a:r>
            <a:r>
              <a:rPr lang="hu-HU" sz="2400" dirty="0" smtClean="0"/>
              <a:t> </a:t>
            </a:r>
            <a:r>
              <a:rPr lang="hu-HU" sz="2400" dirty="0" err="1" smtClean="0"/>
              <a:t>let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To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môj</a:t>
            </a:r>
            <a:r>
              <a:rPr lang="hu-HU" sz="2400" dirty="0" smtClean="0"/>
              <a:t> </a:t>
            </a:r>
            <a:r>
              <a:rPr lang="hu-HU" sz="2400" dirty="0" err="1" smtClean="0"/>
              <a:t>kufor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>
                <a:solidFill>
                  <a:prstClr val="black"/>
                </a:solidFill>
              </a:rPr>
              <a:t>!</a:t>
            </a:r>
            <a:r>
              <a:rPr lang="hu-HU" sz="2800" dirty="0" smtClean="0">
                <a:solidFill>
                  <a:prstClr val="black"/>
                </a:solidFill>
              </a:rPr>
              <a:t>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hu-HU" sz="2400" dirty="0" err="1" smtClean="0"/>
              <a:t>Potrebujem</a:t>
            </a:r>
            <a:r>
              <a:rPr lang="hu-HU" sz="2400" dirty="0" smtClean="0"/>
              <a:t> </a:t>
            </a:r>
            <a:r>
              <a:rPr lang="hu-HU" sz="2400" dirty="0" err="1" smtClean="0"/>
              <a:t>taxík</a:t>
            </a:r>
            <a:r>
              <a:rPr lang="hu-HU" sz="2400" dirty="0" smtClean="0"/>
              <a:t> </a:t>
            </a:r>
            <a:r>
              <a:rPr lang="hu-HU" sz="2400" dirty="0" err="1" smtClean="0"/>
              <a:t>do</a:t>
            </a:r>
            <a:r>
              <a:rPr lang="hu-HU" sz="2400" dirty="0" smtClean="0"/>
              <a:t> </a:t>
            </a:r>
            <a:r>
              <a:rPr lang="hu-HU" sz="2400" dirty="0" err="1" smtClean="0"/>
              <a:t>hotela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………………………………………. .</a:t>
            </a:r>
          </a:p>
          <a:p>
            <a:endParaRPr lang="hu-HU" sz="2400" dirty="0"/>
          </a:p>
          <a:p>
            <a:r>
              <a:rPr lang="hu-HU" sz="2400" dirty="0" err="1" smtClean="0"/>
              <a:t>Chcel</a:t>
            </a:r>
            <a:r>
              <a:rPr lang="hu-HU" sz="2400" dirty="0" smtClean="0"/>
              <a:t>(a) </a:t>
            </a:r>
            <a:r>
              <a:rPr lang="hu-HU" sz="2400" dirty="0" err="1" smtClean="0"/>
              <a:t>by</a:t>
            </a:r>
            <a:r>
              <a:rPr lang="hu-HU" sz="2400" dirty="0" smtClean="0"/>
              <a:t> som </a:t>
            </a:r>
            <a:r>
              <a:rPr lang="hu-HU" sz="2400" dirty="0" err="1" smtClean="0"/>
              <a:t>ísť</a:t>
            </a:r>
            <a:r>
              <a:rPr lang="hu-HU" sz="2400" dirty="0" smtClean="0"/>
              <a:t> </a:t>
            </a:r>
            <a:r>
              <a:rPr lang="hu-HU" sz="2400" dirty="0" err="1" smtClean="0"/>
              <a:t>do</a:t>
            </a:r>
            <a:r>
              <a:rPr lang="hu-HU" sz="2400" dirty="0" smtClean="0"/>
              <a:t> </a:t>
            </a:r>
            <a:r>
              <a:rPr lang="hu-HU" sz="2400" dirty="0" err="1" smtClean="0"/>
              <a:t>starého</a:t>
            </a:r>
            <a:r>
              <a:rPr lang="hu-HU" sz="2400" dirty="0" smtClean="0"/>
              <a:t> </a:t>
            </a:r>
            <a:r>
              <a:rPr lang="hu-HU" sz="2400" dirty="0" err="1" smtClean="0"/>
              <a:t>mesta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Ako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</a:t>
            </a:r>
            <a:r>
              <a:rPr lang="hu-HU" sz="2400" dirty="0" err="1" smtClean="0"/>
              <a:t>dostanem</a:t>
            </a:r>
            <a:r>
              <a:rPr lang="hu-HU" sz="2400" dirty="0" smtClean="0"/>
              <a:t> na </a:t>
            </a:r>
            <a:r>
              <a:rPr lang="hu-HU" sz="2400" dirty="0" err="1" smtClean="0"/>
              <a:t>stanicu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………………………………………….?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10 </a:t>
            </a:r>
            <a:r>
              <a:rPr lang="hu-HU" sz="2800" dirty="0" err="1" smtClean="0"/>
              <a:t>viet</a:t>
            </a:r>
            <a:r>
              <a:rPr lang="hu-HU" sz="2800" dirty="0" smtClean="0"/>
              <a:t> na </a:t>
            </a:r>
            <a:r>
              <a:rPr lang="hu-HU" sz="2800" dirty="0" err="1" smtClean="0"/>
              <a:t>danú</a:t>
            </a:r>
            <a:r>
              <a:rPr lang="hu-HU" sz="2800" dirty="0" smtClean="0"/>
              <a:t> </a:t>
            </a:r>
            <a:r>
              <a:rPr lang="hu-HU" sz="2800" dirty="0" err="1" smtClean="0"/>
              <a:t>tému</a:t>
            </a:r>
            <a:r>
              <a:rPr lang="hu-HU" sz="2800" dirty="0"/>
              <a:t>!</a:t>
            </a:r>
            <a:endParaRPr lang="hu-HU" sz="2800" dirty="0" smtClean="0"/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</a:t>
            </a:r>
            <a:r>
              <a:rPr lang="hu-HU" sz="2800" dirty="0"/>
              <a:t> </a:t>
            </a:r>
            <a:r>
              <a:rPr lang="hu-HU" sz="2800" dirty="0" smtClean="0"/>
              <a:t>       Írj 10 mondatot az adott témára!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Ako sa dostanem na železničnú </a:t>
            </a:r>
            <a:r>
              <a:rPr lang="sk-SK" dirty="0" smtClean="0">
                <a:ea typeface="Calibri"/>
                <a:cs typeface="Times New Roman"/>
              </a:rPr>
              <a:t>stanicu?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Hogyan </a:t>
            </a:r>
            <a:r>
              <a:rPr lang="sk-SK" dirty="0">
                <a:ea typeface="Calibri"/>
                <a:cs typeface="Times New Roman"/>
              </a:rPr>
              <a:t>jutok el a vasútállomáshoz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sa dostanem na letisko?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Hogyan </a:t>
            </a:r>
            <a:r>
              <a:rPr lang="sk-SK" dirty="0">
                <a:ea typeface="Calibri"/>
                <a:cs typeface="Times New Roman"/>
              </a:rPr>
              <a:t>jutok el a </a:t>
            </a:r>
            <a:r>
              <a:rPr lang="sk-SK" dirty="0" smtClean="0">
                <a:ea typeface="Calibri"/>
                <a:cs typeface="Times New Roman"/>
              </a:rPr>
              <a:t>repülőtérhez?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sa dostanem do centra?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Hogyan </a:t>
            </a:r>
            <a:r>
              <a:rPr lang="sk-SK" dirty="0">
                <a:ea typeface="Calibri"/>
                <a:cs typeface="Times New Roman"/>
              </a:rPr>
              <a:t>jutok el a városközpontba?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taxík.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taxira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mapu mesta.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várostérképre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hotel.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hotelre.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 by som si prenajať auto.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autót szeretnék bérelni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 </a:t>
            </a:r>
            <a:r>
              <a:rPr lang="sk-SK" dirty="0">
                <a:ea typeface="Calibri"/>
                <a:cs typeface="Times New Roman"/>
              </a:rPr>
              <a:t>je moja kreditná karta.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van a hitelkártyám.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 </a:t>
            </a:r>
            <a:r>
              <a:rPr lang="sk-SK" dirty="0">
                <a:ea typeface="Calibri"/>
                <a:cs typeface="Times New Roman"/>
              </a:rPr>
              <a:t>je môj vodičský preukaz.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van a jogosítványom.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 </a:t>
            </a:r>
            <a:r>
              <a:rPr lang="sk-SK" dirty="0">
                <a:ea typeface="Calibri"/>
                <a:cs typeface="Times New Roman"/>
              </a:rPr>
              <a:t>všetko sa dá vidieť v meste?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lehet megnézni a városban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Choďte </a:t>
            </a:r>
            <a:r>
              <a:rPr lang="sk-SK" dirty="0">
                <a:ea typeface="Calibri"/>
                <a:cs typeface="Times New Roman"/>
              </a:rPr>
              <a:t>do starého mesta.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Menjenek </a:t>
            </a:r>
            <a:r>
              <a:rPr lang="sk-SK" dirty="0">
                <a:ea typeface="Calibri"/>
                <a:cs typeface="Times New Roman"/>
              </a:rPr>
              <a:t>az óvárosba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Urobte </a:t>
            </a:r>
            <a:r>
              <a:rPr lang="sk-SK" dirty="0">
                <a:ea typeface="Calibri"/>
                <a:cs typeface="Times New Roman"/>
              </a:rPr>
              <a:t>si okružnú jazdu po </a:t>
            </a:r>
            <a:r>
              <a:rPr lang="sk-SK" dirty="0" smtClean="0">
                <a:ea typeface="Calibri"/>
                <a:cs typeface="Times New Roman"/>
              </a:rPr>
              <a:t>meste.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Csináljanak </a:t>
            </a:r>
            <a:r>
              <a:rPr lang="sk-SK" dirty="0">
                <a:ea typeface="Calibri"/>
                <a:cs typeface="Times New Roman"/>
              </a:rPr>
              <a:t>egy városnézö körsétát.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Choďte do </a:t>
            </a:r>
            <a:r>
              <a:rPr lang="sk-SK" dirty="0" smtClean="0">
                <a:ea typeface="Calibri"/>
                <a:cs typeface="Times New Roman"/>
              </a:rPr>
              <a:t>prístavu!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Menjenek </a:t>
            </a:r>
            <a:r>
              <a:rPr lang="sk-SK" dirty="0">
                <a:ea typeface="Calibri"/>
                <a:cs typeface="Times New Roman"/>
              </a:rPr>
              <a:t>a kikötőhöz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Urobte </a:t>
            </a:r>
            <a:r>
              <a:rPr lang="sk-SK" dirty="0">
                <a:ea typeface="Calibri"/>
                <a:cs typeface="Times New Roman"/>
              </a:rPr>
              <a:t>si okružnú jazdu po </a:t>
            </a:r>
            <a:r>
              <a:rPr lang="sk-SK" dirty="0" smtClean="0">
                <a:ea typeface="Calibri"/>
                <a:cs typeface="Times New Roman"/>
              </a:rPr>
              <a:t>prístave!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Csináljanak </a:t>
            </a:r>
            <a:r>
              <a:rPr lang="sk-SK" dirty="0">
                <a:ea typeface="Calibri"/>
                <a:cs typeface="Times New Roman"/>
              </a:rPr>
              <a:t>egy kikötői </a:t>
            </a:r>
            <a:r>
              <a:rPr lang="sk-SK" dirty="0" smtClean="0">
                <a:ea typeface="Calibri"/>
                <a:cs typeface="Times New Roman"/>
              </a:rPr>
              <a:t>körutazást</a:t>
            </a:r>
            <a:r>
              <a:rPr lang="sk-SK" dirty="0">
                <a:ea typeface="Calibri"/>
                <a:cs typeface="Times New Roman"/>
              </a:rPr>
              <a:t>!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Aké </a:t>
            </a:r>
            <a:r>
              <a:rPr lang="sk-SK" dirty="0">
                <a:ea typeface="Calibri"/>
                <a:cs typeface="Times New Roman"/>
              </a:rPr>
              <a:t>pamätihodnosti sú tu ešte okrem </a:t>
            </a:r>
            <a:r>
              <a:rPr lang="sk-SK" dirty="0" smtClean="0">
                <a:ea typeface="Calibri"/>
                <a:cs typeface="Times New Roman"/>
              </a:rPr>
              <a:t>toho?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látnivalók vannak még ezen kívül?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Vidíš tamtú kaviareň?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Látod </a:t>
            </a:r>
            <a:r>
              <a:rPr lang="sk-SK" dirty="0">
                <a:ea typeface="Calibri"/>
                <a:cs typeface="Times New Roman"/>
              </a:rPr>
              <a:t>ott a kávézót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Vidíš </a:t>
            </a:r>
            <a:r>
              <a:rPr lang="sk-SK" dirty="0">
                <a:ea typeface="Calibri"/>
                <a:cs typeface="Times New Roman"/>
              </a:rPr>
              <a:t>tamten obchod?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Látod </a:t>
            </a:r>
            <a:r>
              <a:rPr lang="sk-SK" dirty="0">
                <a:ea typeface="Calibri"/>
                <a:cs typeface="Times New Roman"/>
              </a:rPr>
              <a:t>ott a boltot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Vidíš </a:t>
            </a:r>
            <a:r>
              <a:rPr lang="sk-SK" dirty="0">
                <a:ea typeface="Calibri"/>
                <a:cs typeface="Times New Roman"/>
              </a:rPr>
              <a:t>tamtú budovu?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Látod </a:t>
            </a:r>
            <a:r>
              <a:rPr lang="sk-SK" dirty="0">
                <a:ea typeface="Calibri"/>
                <a:cs typeface="Times New Roman"/>
              </a:rPr>
              <a:t>ott az épületet?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meste</a:t>
            </a:r>
            <a:r>
              <a:rPr lang="hu-HU" sz="2800" dirty="0">
                <a:solidFill>
                  <a:prstClr val="black"/>
                </a:solidFill>
              </a:rPr>
              <a:t> - A városban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Vidíš tamtú rieku?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Látod </a:t>
            </a:r>
            <a:r>
              <a:rPr lang="sk-SK" dirty="0">
                <a:ea typeface="Calibri"/>
                <a:cs typeface="Times New Roman"/>
              </a:rPr>
              <a:t>ott a folyót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Vidíš </a:t>
            </a:r>
            <a:r>
              <a:rPr lang="sk-SK" dirty="0">
                <a:ea typeface="Calibri"/>
                <a:cs typeface="Times New Roman"/>
              </a:rPr>
              <a:t>tamten most?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Látod </a:t>
            </a:r>
            <a:r>
              <a:rPr lang="sk-SK" dirty="0">
                <a:ea typeface="Calibri"/>
                <a:cs typeface="Times New Roman"/>
              </a:rPr>
              <a:t>ott a hidat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Vidíš </a:t>
            </a:r>
            <a:r>
              <a:rPr lang="sk-SK" dirty="0">
                <a:ea typeface="Calibri"/>
                <a:cs typeface="Times New Roman"/>
              </a:rPr>
              <a:t>tamto kino?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Látod </a:t>
            </a:r>
            <a:r>
              <a:rPr lang="sk-SK" dirty="0">
                <a:ea typeface="Calibri"/>
                <a:cs typeface="Times New Roman"/>
              </a:rPr>
              <a:t>ott a mozit?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312</Words>
  <Application>Microsoft Office PowerPoint</Application>
  <PresentationFormat>Prezentácia na obrazovke (4:3)</PresentationFormat>
  <Paragraphs>223</Paragraphs>
  <Slides>24</Slides>
  <Notes>24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Office-téma</vt:lpstr>
      <vt:lpstr>Prezentácia programu PowerPoint</vt:lpstr>
      <vt:lpstr>V meste - A városban</vt:lpstr>
      <vt:lpstr>V meste - A városban</vt:lpstr>
      <vt:lpstr>V meste - A városban</vt:lpstr>
      <vt:lpstr>V meste - A városban</vt:lpstr>
      <vt:lpstr>V meste - A városban</vt:lpstr>
      <vt:lpstr>V meste - A városban</vt:lpstr>
      <vt:lpstr>V meste - A városban</vt:lpstr>
      <vt:lpstr>V meste - A városban</vt:lpstr>
      <vt:lpstr>V meste - A városban</vt:lpstr>
      <vt:lpstr>V meste - A városban</vt:lpstr>
      <vt:lpstr>V meste - A városban</vt:lpstr>
      <vt:lpstr>V meste - A városban</vt:lpstr>
      <vt:lpstr>Na letisku - A repülőtéren</vt:lpstr>
      <vt:lpstr>Na letisku - A repülőtéren</vt:lpstr>
      <vt:lpstr>Na letisku - A repülőtéren</vt:lpstr>
      <vt:lpstr>Na letisku - A repülőtéren</vt:lpstr>
      <vt:lpstr>Na letisku - A repülőtéren</vt:lpstr>
      <vt:lpstr>Na letisku - A repülőtéren</vt:lpstr>
      <vt:lpstr>Prelož! – Fordítsd le!</vt:lpstr>
      <vt:lpstr>Prelož! – Fordítsd le!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14</cp:revision>
  <cp:lastPrinted>2014-01-31T07:21:50Z</cp:lastPrinted>
  <dcterms:created xsi:type="dcterms:W3CDTF">2013-03-28T07:15:55Z</dcterms:created>
  <dcterms:modified xsi:type="dcterms:W3CDTF">2014-01-31T07:22:34Z</dcterms:modified>
</cp:coreProperties>
</file>