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1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22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uplatniť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pripomienku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észrevételt tenni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sankcia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priestupok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szabálysértési </a:t>
            </a:r>
            <a:r>
              <a:rPr lang="hu-HU" sz="2400" dirty="0">
                <a:solidFill>
                  <a:prstClr val="black"/>
                </a:solidFill>
              </a:rPr>
              <a:t>szankció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určenie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uloženej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sankcie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jej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výmera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szabálysértési szankciónak és mértékének </a:t>
            </a:r>
            <a:r>
              <a:rPr lang="hu-HU" sz="2400" dirty="0" smtClean="0">
                <a:solidFill>
                  <a:prstClr val="black"/>
                </a:solidFill>
              </a:rPr>
              <a:t>megállapítása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scudziť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elidegeníteni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protiprávny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skutok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jogellenes cselekmény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späťvzatie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návrhu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indítvány </a:t>
            </a:r>
            <a:r>
              <a:rPr lang="hu-HU" sz="2400" dirty="0">
                <a:solidFill>
                  <a:prstClr val="black"/>
                </a:solidFill>
              </a:rPr>
              <a:t>visszavonása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protest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prokurátora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ügyészi óvás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protiprávny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jogsértő</a:t>
            </a:r>
            <a:r>
              <a:rPr lang="hu-HU" sz="2400" dirty="0">
                <a:solidFill>
                  <a:prstClr val="black"/>
                </a:solidFill>
              </a:rPr>
              <a:t>, jogellenes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register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trestov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bűnügyi </a:t>
            </a:r>
            <a:r>
              <a:rPr lang="hu-HU" sz="2400" dirty="0">
                <a:solidFill>
                  <a:prstClr val="black"/>
                </a:solidFill>
              </a:rPr>
              <a:t>nyilvántartó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rozhodnutie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érdemi </a:t>
            </a:r>
            <a:r>
              <a:rPr lang="hu-HU" sz="2400" dirty="0">
                <a:solidFill>
                  <a:prstClr val="black"/>
                </a:solidFill>
              </a:rPr>
              <a:t>határozat, végzés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rozhodnutie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priestupku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szabálysértési határozat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rozsah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pôsobnosti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zákona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törvény hatálya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ustáliť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skutkový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stav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tényállást </a:t>
            </a:r>
            <a:r>
              <a:rPr lang="hu-HU" sz="2400" dirty="0">
                <a:solidFill>
                  <a:prstClr val="black"/>
                </a:solidFill>
              </a:rPr>
              <a:t>megállapít, </a:t>
            </a:r>
            <a:r>
              <a:rPr lang="hu-HU" sz="2400" dirty="0" smtClean="0">
                <a:solidFill>
                  <a:prstClr val="black"/>
                </a:solidFill>
              </a:rPr>
              <a:t>rögzít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právna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vec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jogi </a:t>
            </a:r>
            <a:r>
              <a:rPr lang="hu-HU" sz="2400" dirty="0">
                <a:solidFill>
                  <a:prstClr val="black"/>
                </a:solidFill>
              </a:rPr>
              <a:t>ügy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Posúdili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mi </a:t>
            </a:r>
            <a:r>
              <a:rPr lang="hu-HU" sz="2400" dirty="0" err="1">
                <a:solidFill>
                  <a:prstClr val="black"/>
                </a:solidFill>
              </a:rPr>
              <a:t>nárok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odškodné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……………………………………….……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právoplatnosti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………………………………………………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sudca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nebol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predpojatý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………………………………….. 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v</a:t>
            </a:r>
            <a:r>
              <a:rPr lang="hu-HU" sz="2400" dirty="0" err="1" smtClean="0">
                <a:solidFill>
                  <a:prstClr val="black"/>
                </a:solidFill>
              </a:rPr>
              <a:t>ypočuli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poškodeného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………………………………….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! 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Robili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to</a:t>
            </a:r>
            <a:r>
              <a:rPr lang="hu-HU" sz="2400" dirty="0" smtClean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základe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vykonávacieho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predpisu</a:t>
            </a:r>
            <a:r>
              <a:rPr lang="hu-HU" sz="2400" dirty="0" smtClean="0">
                <a:solidFill>
                  <a:prstClr val="black"/>
                </a:solidFill>
              </a:rPr>
              <a:t>?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végrehajtási rendelet alapján tették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Právne</a:t>
            </a:r>
            <a:r>
              <a:rPr lang="hu-HU" sz="2800" dirty="0" smtClean="0"/>
              <a:t> </a:t>
            </a:r>
            <a:r>
              <a:rPr lang="hu-HU" sz="2800" dirty="0" err="1" smtClean="0"/>
              <a:t>múdrosti</a:t>
            </a:r>
            <a:r>
              <a:rPr lang="hu-HU" sz="2800" dirty="0" smtClean="0"/>
              <a:t> – Jogi okosságok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posúdiť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nárok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jogosultságot </a:t>
            </a:r>
            <a:r>
              <a:rPr lang="hu-HU" sz="2400" dirty="0">
                <a:solidFill>
                  <a:prstClr val="black"/>
                </a:solidFill>
              </a:rPr>
              <a:t>megítélni </a:t>
            </a:r>
            <a:r>
              <a:rPr lang="hu-HU" sz="2400" dirty="0" err="1" smtClean="0">
                <a:solidFill>
                  <a:prstClr val="black"/>
                </a:solidFill>
              </a:rPr>
              <a:t>vmire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právo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odvolania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fellebbezési </a:t>
            </a:r>
            <a:r>
              <a:rPr lang="hu-HU" sz="2400" dirty="0">
                <a:solidFill>
                  <a:prstClr val="black"/>
                </a:solidFill>
              </a:rPr>
              <a:t>jog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r>
              <a:rPr lang="hu-HU" sz="2400" dirty="0" err="1" smtClean="0"/>
              <a:t>Máte</a:t>
            </a:r>
            <a:r>
              <a:rPr lang="hu-HU" sz="2400" dirty="0" smtClean="0"/>
              <a:t> </a:t>
            </a:r>
            <a:r>
              <a:rPr lang="hu-HU" sz="2400" dirty="0" err="1" smtClean="0"/>
              <a:t>záznam</a:t>
            </a:r>
            <a:r>
              <a:rPr lang="hu-HU" sz="2400" dirty="0" smtClean="0"/>
              <a:t> v </a:t>
            </a:r>
            <a:r>
              <a:rPr lang="hu-HU" sz="2400" dirty="0" err="1" smtClean="0"/>
              <a:t>registri</a:t>
            </a:r>
            <a:r>
              <a:rPr lang="hu-HU" sz="2400" dirty="0" smtClean="0"/>
              <a:t> </a:t>
            </a:r>
            <a:r>
              <a:rPr lang="hu-HU" sz="2400" dirty="0" err="1" smtClean="0"/>
              <a:t>trestov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Szerepel a bűnügyi nyilvántartásban</a:t>
            </a:r>
            <a:r>
              <a:rPr lang="hu-HU" sz="2400" dirty="0" smtClean="0"/>
              <a:t>?</a:t>
            </a:r>
          </a:p>
          <a:p>
            <a:endParaRPr lang="hu-HU" sz="2400" dirty="0" smtClean="0"/>
          </a:p>
          <a:p>
            <a:r>
              <a:rPr lang="hu-HU" sz="2400" dirty="0" smtClean="0"/>
              <a:t>……………………………………………………………….. .</a:t>
            </a:r>
          </a:p>
          <a:p>
            <a:r>
              <a:rPr lang="hu-HU" sz="2400" dirty="0" smtClean="0"/>
              <a:t>……………………………………………………………….. . 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p</a:t>
            </a:r>
            <a:r>
              <a:rPr lang="hu-HU" sz="2600" dirty="0" err="1" smtClean="0">
                <a:solidFill>
                  <a:prstClr val="black"/>
                </a:solidFill>
              </a:rPr>
              <a:t>rotiprávny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krok</a:t>
            </a:r>
            <a:r>
              <a:rPr lang="hu-HU" sz="2600" dirty="0" smtClean="0">
                <a:solidFill>
                  <a:prstClr val="black"/>
                </a:solidFill>
              </a:rPr>
              <a:t> 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jogsértő, </a:t>
            </a:r>
            <a:r>
              <a:rPr lang="hu-HU" sz="2600" dirty="0" smtClean="0">
                <a:solidFill>
                  <a:prstClr val="black"/>
                </a:solidFill>
              </a:rPr>
              <a:t>jogellenes lépés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právna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vec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jogi </a:t>
            </a:r>
            <a:r>
              <a:rPr lang="hu-HU" sz="2600" dirty="0" smtClean="0">
                <a:solidFill>
                  <a:prstClr val="black"/>
                </a:solidFill>
              </a:rPr>
              <a:t>ügy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smtClean="0">
                <a:solidFill>
                  <a:prstClr val="black"/>
                </a:solidFill>
              </a:rPr>
              <a:t>som </a:t>
            </a:r>
            <a:r>
              <a:rPr lang="hu-HU" sz="2600" dirty="0" err="1">
                <a:solidFill>
                  <a:prstClr val="black"/>
                </a:solidFill>
              </a:rPr>
              <a:t>predvolaný</a:t>
            </a:r>
            <a:r>
              <a:rPr lang="hu-HU" sz="2600" dirty="0">
                <a:solidFill>
                  <a:prstClr val="black"/>
                </a:solidFill>
              </a:rPr>
              <a:t>(á</a:t>
            </a:r>
            <a:r>
              <a:rPr lang="hu-HU" sz="2600" dirty="0" smtClean="0">
                <a:solidFill>
                  <a:prstClr val="black"/>
                </a:solidFill>
              </a:rPr>
              <a:t>) na </a:t>
            </a:r>
            <a:r>
              <a:rPr lang="hu-HU" sz="2600" dirty="0" err="1" smtClean="0">
                <a:solidFill>
                  <a:prstClr val="black"/>
                </a:solidFill>
              </a:rPr>
              <a:t>súd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beidéztek a bíróságra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prerušili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konanie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vo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veci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felfüggesztették </a:t>
            </a:r>
            <a:r>
              <a:rPr lang="hu-HU" sz="2600" dirty="0">
                <a:solidFill>
                  <a:prstClr val="black"/>
                </a:solidFill>
              </a:rPr>
              <a:t>az </a:t>
            </a:r>
            <a:r>
              <a:rPr lang="hu-HU" sz="2600" dirty="0" smtClean="0">
                <a:solidFill>
                  <a:prstClr val="black"/>
                </a:solidFill>
              </a:rPr>
              <a:t>eljárást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0778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smtClean="0"/>
              <a:t>		    Helyzetgyakorlatok</a:t>
            </a:r>
            <a:endParaRPr lang="hu-HU" dirty="0" smtClean="0"/>
          </a:p>
          <a:p>
            <a:endParaRPr lang="hu-HU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</a:t>
            </a:r>
            <a:r>
              <a:rPr lang="hu-HU" dirty="0" smtClean="0"/>
              <a:t>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právoplatnosť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rozhodnutia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határozat jogerős </a:t>
            </a:r>
            <a:r>
              <a:rPr lang="hu-HU" sz="2400" dirty="0" smtClean="0">
                <a:solidFill>
                  <a:prstClr val="black"/>
                </a:solidFill>
              </a:rPr>
              <a:t>volta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vykonávací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predpis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végrehajtási </a:t>
            </a:r>
            <a:r>
              <a:rPr lang="hu-HU" sz="2400" dirty="0">
                <a:solidFill>
                  <a:prstClr val="black"/>
                </a:solidFill>
              </a:rPr>
              <a:t>rendelet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predpojatosť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e</a:t>
            </a:r>
            <a:r>
              <a:rPr lang="hu-HU" sz="2400" dirty="0" smtClean="0">
                <a:solidFill>
                  <a:prstClr val="black"/>
                </a:solidFill>
              </a:rPr>
              <a:t>lfogultság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predpojatý</a:t>
            </a:r>
            <a:r>
              <a:rPr lang="hu-HU" sz="2400" dirty="0" smtClean="0">
                <a:solidFill>
                  <a:prstClr val="black"/>
                </a:solidFill>
              </a:rPr>
              <a:t>(á)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elfogult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predvedenie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e</a:t>
            </a:r>
            <a:r>
              <a:rPr lang="hu-HU" sz="2400" dirty="0" smtClean="0">
                <a:solidFill>
                  <a:prstClr val="black"/>
                </a:solidFill>
              </a:rPr>
              <a:t>lővezetés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byť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predvolaný</a:t>
            </a:r>
            <a:r>
              <a:rPr lang="hu-HU" sz="2400" dirty="0">
                <a:solidFill>
                  <a:prstClr val="black"/>
                </a:solidFill>
              </a:rPr>
              <a:t>(á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be </a:t>
            </a:r>
            <a:r>
              <a:rPr lang="hu-HU" sz="2400" dirty="0">
                <a:solidFill>
                  <a:prstClr val="black"/>
                </a:solidFill>
              </a:rPr>
              <a:t>van idézve </a:t>
            </a:r>
            <a:r>
              <a:rPr lang="hu-HU" sz="2400" dirty="0" err="1">
                <a:solidFill>
                  <a:prstClr val="black"/>
                </a:solidFill>
              </a:rPr>
              <a:t>vki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prejednať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</a:t>
            </a:r>
            <a:r>
              <a:rPr lang="hu-HU" sz="2400" dirty="0" smtClean="0">
                <a:solidFill>
                  <a:prstClr val="black"/>
                </a:solidFill>
              </a:rPr>
              <a:t>egtárgyalni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prepadnutie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veci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elkobzás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sz="36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poškodený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s</a:t>
            </a:r>
            <a:r>
              <a:rPr lang="hu-HU" sz="2400" dirty="0" smtClean="0">
                <a:solidFill>
                  <a:prstClr val="black"/>
                </a:solidFill>
              </a:rPr>
              <a:t>értett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poučenie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útmutató</a:t>
            </a:r>
            <a:r>
              <a:rPr lang="hu-HU" sz="2400" dirty="0">
                <a:solidFill>
                  <a:prstClr val="black"/>
                </a:solidFill>
              </a:rPr>
              <a:t>, jogorvoslatra való figyelmeztetés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právnych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následkoch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az </a:t>
            </a:r>
            <a:r>
              <a:rPr lang="hu-HU" sz="2400" dirty="0">
                <a:solidFill>
                  <a:prstClr val="black"/>
                </a:solidFill>
              </a:rPr>
              <a:t>eljárás jogi következményeire való </a:t>
            </a:r>
            <a:r>
              <a:rPr lang="hu-HU" sz="2400" dirty="0" smtClean="0">
                <a:solidFill>
                  <a:prstClr val="black"/>
                </a:solidFill>
              </a:rPr>
              <a:t>figyelmeztetés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rokovací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poriadok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tanácskozási </a:t>
            </a:r>
            <a:r>
              <a:rPr lang="hu-HU" sz="2400" dirty="0">
                <a:solidFill>
                  <a:prstClr val="black"/>
                </a:solidFill>
              </a:rPr>
              <a:t>rend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prerušiť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felfüggeszteni </a:t>
            </a:r>
            <a:r>
              <a:rPr lang="hu-HU" sz="2400" dirty="0">
                <a:solidFill>
                  <a:prstClr val="black"/>
                </a:solidFill>
              </a:rPr>
              <a:t>az </a:t>
            </a:r>
            <a:r>
              <a:rPr lang="hu-HU" sz="2400" dirty="0" smtClean="0">
                <a:solidFill>
                  <a:prstClr val="black"/>
                </a:solidFill>
              </a:rPr>
              <a:t>eljárást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preskúmavanie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jogorvoslat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371</Words>
  <Application>Microsoft Office PowerPoint</Application>
  <PresentationFormat>Diavetítés a képernyőre (4:3 oldalarány)</PresentationFormat>
  <Paragraphs>200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Prelož! – Fordítsd le!</vt:lpstr>
      <vt:lpstr>Prelož! – Fordítsd le!</vt:lpstr>
      <vt:lpstr>Odpovedz! – Válaszolj!</vt:lpstr>
      <vt:lpstr>Odpovedz! – Válaszolj!</vt:lpstr>
      <vt:lpstr>Utvor vety! – Alkoss mondatokat!</vt:lpstr>
      <vt:lpstr>Utvor vety! – Alkoss mondatokat!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14</cp:revision>
  <dcterms:created xsi:type="dcterms:W3CDTF">2013-03-28T07:15:55Z</dcterms:created>
  <dcterms:modified xsi:type="dcterms:W3CDTF">2014-01-13T14:42:58Z</dcterms:modified>
</cp:coreProperties>
</file>