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10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 </a:t>
            </a:r>
            <a:r>
              <a:rPr lang="hu-HU" dirty="0"/>
              <a:t> </a:t>
            </a:r>
            <a:r>
              <a:rPr lang="hu-HU" dirty="0" smtClean="0"/>
              <a:t>             Üdvözöllek!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dome</a:t>
            </a:r>
            <a:r>
              <a:rPr lang="hu-HU" sz="2400" dirty="0">
                <a:solidFill>
                  <a:prstClr val="black"/>
                </a:solidFill>
              </a:rPr>
              <a:t> – A házban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Tu </a:t>
            </a:r>
            <a:r>
              <a:rPr lang="sk-SK" dirty="0">
                <a:ea typeface="Calibri"/>
                <a:cs typeface="Times New Roman"/>
              </a:rPr>
              <a:t>je môj byt.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Itt </a:t>
            </a:r>
            <a:r>
              <a:rPr lang="sk-SK" dirty="0">
                <a:ea typeface="Calibri"/>
                <a:cs typeface="Times New Roman"/>
              </a:rPr>
              <a:t>van az én lakásom.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Tu </a:t>
            </a:r>
            <a:r>
              <a:rPr lang="sk-SK" dirty="0">
                <a:ea typeface="Calibri"/>
                <a:cs typeface="Times New Roman"/>
              </a:rPr>
              <a:t>je kuchyňa a kúpeľňa.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Itt </a:t>
            </a:r>
            <a:r>
              <a:rPr lang="sk-SK" dirty="0">
                <a:ea typeface="Calibri"/>
                <a:cs typeface="Times New Roman"/>
              </a:rPr>
              <a:t>van a konyha és a fürdőszoba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Tam </a:t>
            </a:r>
            <a:r>
              <a:rPr lang="sk-SK" dirty="0">
                <a:ea typeface="Calibri"/>
                <a:cs typeface="Times New Roman"/>
              </a:rPr>
              <a:t>je obývačka a spálňa.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Ott </a:t>
            </a:r>
            <a:r>
              <a:rPr lang="sk-SK" dirty="0">
                <a:ea typeface="Calibri"/>
                <a:cs typeface="Times New Roman"/>
              </a:rPr>
              <a:t>van a nappali és a hálószoba.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dome</a:t>
            </a:r>
            <a:r>
              <a:rPr lang="hu-HU" sz="2400" dirty="0">
                <a:solidFill>
                  <a:prstClr val="black"/>
                </a:solidFill>
              </a:rPr>
              <a:t> – A házban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Vchodové dvere sú zavreté.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ház ajtaja be van zárva.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Ale </a:t>
            </a:r>
            <a:r>
              <a:rPr lang="sk-SK" dirty="0">
                <a:ea typeface="Calibri"/>
                <a:cs typeface="Times New Roman"/>
              </a:rPr>
              <a:t>okná sú otvorené.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De </a:t>
            </a:r>
            <a:r>
              <a:rPr lang="sk-SK" dirty="0">
                <a:ea typeface="Calibri"/>
                <a:cs typeface="Times New Roman"/>
              </a:rPr>
              <a:t>az ablakok nyitva vannak.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Dnes </a:t>
            </a:r>
            <a:r>
              <a:rPr lang="sk-SK" dirty="0">
                <a:ea typeface="Calibri"/>
                <a:cs typeface="Times New Roman"/>
              </a:rPr>
              <a:t>je horúco.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Ma </a:t>
            </a:r>
            <a:r>
              <a:rPr lang="sk-SK" dirty="0">
                <a:ea typeface="Calibri"/>
                <a:cs typeface="Times New Roman"/>
              </a:rPr>
              <a:t>hőség / forróság van.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dome</a:t>
            </a:r>
            <a:r>
              <a:rPr lang="hu-HU" sz="2400" dirty="0">
                <a:solidFill>
                  <a:prstClr val="black"/>
                </a:solidFill>
              </a:rPr>
              <a:t> – A házban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Ideme </a:t>
            </a:r>
            <a:r>
              <a:rPr lang="sk-SK" dirty="0">
                <a:ea typeface="Calibri"/>
                <a:cs typeface="Times New Roman"/>
              </a:rPr>
              <a:t>do obývačky.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Bemegyünk </a:t>
            </a:r>
            <a:r>
              <a:rPr lang="sk-SK" dirty="0">
                <a:ea typeface="Calibri"/>
                <a:cs typeface="Times New Roman"/>
              </a:rPr>
              <a:t>a nappaliba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tam pohovka a kreslo.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Ott </a:t>
            </a:r>
            <a:r>
              <a:rPr lang="sk-SK" dirty="0">
                <a:ea typeface="Calibri"/>
                <a:cs typeface="Times New Roman"/>
              </a:rPr>
              <a:t>van egy kanapé és egy fotel.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Posaďte </a:t>
            </a:r>
            <a:r>
              <a:rPr lang="sk-SK" dirty="0">
                <a:ea typeface="Calibri"/>
                <a:cs typeface="Times New Roman"/>
              </a:rPr>
              <a:t>sa!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Foglaljon </a:t>
            </a:r>
            <a:r>
              <a:rPr lang="sk-SK" dirty="0">
                <a:ea typeface="Calibri"/>
                <a:cs typeface="Times New Roman"/>
              </a:rPr>
              <a:t>helyet!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dome</a:t>
            </a:r>
            <a:r>
              <a:rPr lang="hu-HU" sz="2400" dirty="0">
                <a:solidFill>
                  <a:prstClr val="black"/>
                </a:solidFill>
              </a:rPr>
              <a:t> – A házban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Tam </a:t>
            </a:r>
            <a:r>
              <a:rPr lang="sk-SK" dirty="0">
                <a:ea typeface="Calibri"/>
                <a:cs typeface="Times New Roman"/>
              </a:rPr>
              <a:t>je môj počítač.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Ott </a:t>
            </a:r>
            <a:r>
              <a:rPr lang="sk-SK" dirty="0">
                <a:ea typeface="Calibri"/>
                <a:cs typeface="Times New Roman"/>
              </a:rPr>
              <a:t>áll a számítógépem.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Tam </a:t>
            </a:r>
            <a:r>
              <a:rPr lang="sk-SK" dirty="0">
                <a:ea typeface="Calibri"/>
                <a:cs typeface="Times New Roman"/>
              </a:rPr>
              <a:t>je môj stereo prehrávač.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Ott </a:t>
            </a:r>
            <a:r>
              <a:rPr lang="sk-SK" dirty="0">
                <a:ea typeface="Calibri"/>
                <a:cs typeface="Times New Roman"/>
              </a:rPr>
              <a:t>áll a hifiberendezésem.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Televízor </a:t>
            </a:r>
            <a:r>
              <a:rPr lang="sk-SK" dirty="0">
                <a:ea typeface="Calibri"/>
                <a:cs typeface="Times New Roman"/>
              </a:rPr>
              <a:t>je celkom nový.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televízió teljesen új.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– 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Máte pre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nás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mapu mesta? </a:t>
            </a: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 ?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Kde je staré mesto? </a:t>
            </a: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 ?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Chcel /-a by som sprievodcu, ktorý hovorí po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maďarsky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....................................................................................... .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Pred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domom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je ulica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Tu je kuchyňa a kúpeľňa. </a:t>
            </a:r>
            <a:endParaRPr lang="hu-HU" dirty="0"/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hu-HU" sz="2000" dirty="0" smtClean="0">
                <a:solidFill>
                  <a:prstClr val="black"/>
                </a:solidFill>
                <a:ea typeface="Calibri"/>
                <a:cs typeface="Times New Roman"/>
              </a:rPr>
              <a:t>…………………………………..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hu-HU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Vchodové dvere sú zavreté.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 .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Doplň</a:t>
            </a:r>
            <a:r>
              <a:rPr lang="hu-HU" sz="2400" dirty="0" smtClean="0"/>
              <a:t>! – Egészítsd ki!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Dá sa tu rezervovať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.......................?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Lehet itt egy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foglalni? </a:t>
            </a: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Chcel /-a by som sprievodcu, ktorý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hovorí ............... .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Egy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 tudó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idegenvezetőt szeretnék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Kde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sa dajú kúpiť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 ?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Hol lehet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venni?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Doplň</a:t>
            </a:r>
            <a:r>
              <a:rPr lang="hu-HU" sz="2400" dirty="0">
                <a:solidFill>
                  <a:prstClr val="black"/>
                </a:solidFill>
              </a:rPr>
              <a:t>! – Egészítsd ki!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Vedľa domu sú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 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 ház mellett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vannak. </a:t>
            </a: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Pred domom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je ................ 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 ház előtt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 van. 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Za domom je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 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 ház mögött van egy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 .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sz="2800" dirty="0" err="1" smtClean="0"/>
              <a:t>Napíš</a:t>
            </a:r>
            <a:r>
              <a:rPr lang="hu-HU" sz="2800" dirty="0" smtClean="0"/>
              <a:t> </a:t>
            </a:r>
            <a:r>
              <a:rPr lang="hu-HU" sz="2800" dirty="0" smtClean="0"/>
              <a:t>5 </a:t>
            </a:r>
            <a:r>
              <a:rPr lang="hu-HU" sz="2800" dirty="0" err="1" smtClean="0"/>
              <a:t>viet</a:t>
            </a:r>
            <a:r>
              <a:rPr lang="hu-HU" sz="2800" dirty="0" smtClean="0"/>
              <a:t> o </a:t>
            </a:r>
            <a:r>
              <a:rPr lang="hu-HU" sz="2800" dirty="0" err="1" smtClean="0"/>
              <a:t>svojom</a:t>
            </a:r>
            <a:r>
              <a:rPr lang="hu-HU" sz="2800" dirty="0" smtClean="0"/>
              <a:t> </a:t>
            </a:r>
            <a:r>
              <a:rPr lang="hu-HU" sz="2800" dirty="0" err="1" smtClean="0"/>
              <a:t>bydlisku</a:t>
            </a:r>
            <a:r>
              <a:rPr lang="hu-HU" sz="2800" dirty="0" smtClean="0"/>
              <a:t>!</a:t>
            </a:r>
          </a:p>
          <a:p>
            <a:endParaRPr lang="hu-HU" sz="2800" dirty="0"/>
          </a:p>
          <a:p>
            <a:pPr marL="0" indent="0">
              <a:buNone/>
            </a:pPr>
            <a:r>
              <a:rPr lang="hu-HU" sz="2800" dirty="0" smtClean="0"/>
              <a:t>	</a:t>
            </a:r>
            <a:r>
              <a:rPr lang="hu-HU" sz="2800" dirty="0" smtClean="0"/>
              <a:t>	 </a:t>
            </a:r>
            <a:r>
              <a:rPr lang="hu-HU" sz="2800" dirty="0" smtClean="0"/>
              <a:t>Írj 5 mondatot a lakhelyedről!</a:t>
            </a:r>
            <a:endParaRPr lang="hu-H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sz="2800" dirty="0" err="1" smtClean="0"/>
              <a:t>Napíš</a:t>
            </a:r>
            <a:r>
              <a:rPr lang="hu-HU" sz="2800" dirty="0" smtClean="0"/>
              <a:t> </a:t>
            </a:r>
            <a:r>
              <a:rPr lang="hu-HU" sz="2800" dirty="0" smtClean="0"/>
              <a:t>5 </a:t>
            </a:r>
            <a:r>
              <a:rPr lang="hu-HU" sz="2800" dirty="0" err="1" smtClean="0"/>
              <a:t>viet</a:t>
            </a:r>
            <a:r>
              <a:rPr lang="hu-HU" sz="2800" dirty="0" smtClean="0"/>
              <a:t> o </a:t>
            </a:r>
            <a:r>
              <a:rPr lang="hu-HU" sz="2800" dirty="0" err="1" smtClean="0"/>
              <a:t>svojom</a:t>
            </a:r>
            <a:r>
              <a:rPr lang="hu-HU" sz="2800" dirty="0" smtClean="0"/>
              <a:t> </a:t>
            </a:r>
            <a:r>
              <a:rPr lang="hu-HU" sz="2800" dirty="0" err="1" smtClean="0"/>
              <a:t>dome</a:t>
            </a:r>
            <a:r>
              <a:rPr lang="hu-HU" sz="2800" dirty="0" smtClean="0"/>
              <a:t>, byte!</a:t>
            </a:r>
          </a:p>
          <a:p>
            <a:endParaRPr lang="hu-HU" sz="2800" dirty="0"/>
          </a:p>
          <a:p>
            <a:pPr marL="0" indent="0">
              <a:buNone/>
            </a:pPr>
            <a:r>
              <a:rPr lang="hu-HU" sz="2800" dirty="0"/>
              <a:t> </a:t>
            </a:r>
            <a:r>
              <a:rPr lang="hu-HU" sz="2800" dirty="0" smtClean="0"/>
              <a:t>       </a:t>
            </a:r>
            <a:r>
              <a:rPr lang="hu-HU" sz="2800" dirty="0" smtClean="0"/>
              <a:t>	         Írj </a:t>
            </a:r>
            <a:r>
              <a:rPr lang="hu-HU" sz="2800" dirty="0" smtClean="0"/>
              <a:t>5 mondatot a házadról, lakásodról!</a:t>
            </a:r>
            <a:endParaRPr lang="hu-H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O</a:t>
            </a:r>
            <a:r>
              <a:rPr lang="hu-HU" sz="2400" dirty="0" err="1" smtClean="0"/>
              <a:t>rientácia</a:t>
            </a:r>
            <a:r>
              <a:rPr lang="hu-HU" sz="2400" dirty="0" smtClean="0"/>
              <a:t> </a:t>
            </a:r>
            <a:r>
              <a:rPr lang="hu-HU" sz="2400" dirty="0" smtClean="0"/>
              <a:t>- </a:t>
            </a:r>
            <a:r>
              <a:rPr lang="hu-HU" sz="2400" dirty="0" smtClean="0"/>
              <a:t>Eligazodás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Kde je turistická informačná kancelária?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van az idegenforgalomi hivatal?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Máte </a:t>
            </a:r>
            <a:r>
              <a:rPr lang="sk-SK" dirty="0">
                <a:ea typeface="Calibri"/>
                <a:cs typeface="Times New Roman"/>
              </a:rPr>
              <a:t>pre mňa mapu mesta?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egy várostérképe számomra?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Dá </a:t>
            </a:r>
            <a:r>
              <a:rPr lang="sk-SK" dirty="0">
                <a:ea typeface="Calibri"/>
                <a:cs typeface="Times New Roman"/>
              </a:rPr>
              <a:t>sa tu rezervovať hotelová izba?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Lehet </a:t>
            </a:r>
            <a:r>
              <a:rPr lang="sk-SK" dirty="0">
                <a:ea typeface="Calibri"/>
                <a:cs typeface="Times New Roman"/>
              </a:rPr>
              <a:t>itt egy (hotel)szobát foglalni?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Situačné</a:t>
            </a:r>
            <a:r>
              <a:rPr lang="hu-HU" dirty="0" smtClean="0"/>
              <a:t> </a:t>
            </a:r>
            <a:r>
              <a:rPr lang="hu-HU" dirty="0" err="1" smtClean="0"/>
              <a:t>hry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     Helyzetgyakorlatok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Orientácia</a:t>
            </a:r>
            <a:r>
              <a:rPr lang="hu-HU" sz="2400" dirty="0">
                <a:solidFill>
                  <a:prstClr val="black"/>
                </a:solidFill>
              </a:rPr>
              <a:t> - Eligazodás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Kde </a:t>
            </a:r>
            <a:r>
              <a:rPr lang="sk-SK" dirty="0">
                <a:ea typeface="Calibri"/>
                <a:cs typeface="Times New Roman"/>
              </a:rPr>
              <a:t>je staré mesto?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van az óváros?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Kde </a:t>
            </a:r>
            <a:r>
              <a:rPr lang="sk-SK" dirty="0">
                <a:ea typeface="Calibri"/>
                <a:cs typeface="Times New Roman"/>
              </a:rPr>
              <a:t>je dóm?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van a dóm?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Kde </a:t>
            </a:r>
            <a:r>
              <a:rPr lang="sk-SK" dirty="0">
                <a:ea typeface="Calibri"/>
                <a:cs typeface="Times New Roman"/>
              </a:rPr>
              <a:t>je múzeum?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van a múzeum?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Orientácia</a:t>
            </a:r>
            <a:r>
              <a:rPr lang="hu-HU" sz="2400" dirty="0">
                <a:solidFill>
                  <a:prstClr val="black"/>
                </a:solidFill>
              </a:rPr>
              <a:t> - Eligazodás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Kde sa dajú kúpiť poštové známky?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lehet bélyeget vásárolni?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Kde </a:t>
            </a:r>
            <a:r>
              <a:rPr lang="sk-SK" dirty="0">
                <a:ea typeface="Calibri"/>
                <a:cs typeface="Times New Roman"/>
              </a:rPr>
              <a:t>sa dajú kúpiť kvety?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lehet virágot venni?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Kde </a:t>
            </a:r>
            <a:r>
              <a:rPr lang="sk-SK" dirty="0">
                <a:ea typeface="Calibri"/>
                <a:cs typeface="Times New Roman"/>
              </a:rPr>
              <a:t>sa dajú kúpiť cestovné lístky?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lehet jegyet venni?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Orientácia</a:t>
            </a:r>
            <a:r>
              <a:rPr lang="hu-HU" sz="2400" dirty="0">
                <a:solidFill>
                  <a:prstClr val="black"/>
                </a:solidFill>
              </a:rPr>
              <a:t> - Eligazodás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Kde </a:t>
            </a:r>
            <a:r>
              <a:rPr lang="sk-SK" dirty="0">
                <a:ea typeface="Calibri"/>
                <a:cs typeface="Times New Roman"/>
              </a:rPr>
              <a:t>je prístav?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van a kikötő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Kde </a:t>
            </a:r>
            <a:r>
              <a:rPr lang="sk-SK" dirty="0">
                <a:ea typeface="Calibri"/>
                <a:cs typeface="Times New Roman"/>
              </a:rPr>
              <a:t>je trh?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van a piac?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Kde </a:t>
            </a:r>
            <a:r>
              <a:rPr lang="sk-SK" dirty="0">
                <a:ea typeface="Calibri"/>
                <a:cs typeface="Times New Roman"/>
              </a:rPr>
              <a:t>je zámok?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van a kastély?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Orientácia</a:t>
            </a:r>
            <a:r>
              <a:rPr lang="hu-HU" sz="2400" dirty="0">
                <a:solidFill>
                  <a:prstClr val="black"/>
                </a:solidFill>
              </a:rPr>
              <a:t> - Eligazodás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Kedy začína prehliadka?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Mikor </a:t>
            </a:r>
            <a:r>
              <a:rPr lang="sk-SK" dirty="0">
                <a:ea typeface="Calibri"/>
                <a:cs typeface="Times New Roman"/>
              </a:rPr>
              <a:t>kezdődik a vezetés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Kedy </a:t>
            </a:r>
            <a:r>
              <a:rPr lang="sk-SK" dirty="0">
                <a:ea typeface="Calibri"/>
                <a:cs typeface="Times New Roman"/>
              </a:rPr>
              <a:t>končí prehliadka?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Mikor </a:t>
            </a:r>
            <a:r>
              <a:rPr lang="sk-SK" dirty="0">
                <a:ea typeface="Calibri"/>
                <a:cs typeface="Times New Roman"/>
              </a:rPr>
              <a:t>ér véget a vezetés?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Ako </a:t>
            </a:r>
            <a:r>
              <a:rPr lang="sk-SK" dirty="0">
                <a:ea typeface="Calibri"/>
                <a:cs typeface="Times New Roman"/>
              </a:rPr>
              <a:t>dlho trvá prehliadka?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Meddig </a:t>
            </a:r>
            <a:r>
              <a:rPr lang="sk-SK" dirty="0">
                <a:ea typeface="Calibri"/>
                <a:cs typeface="Times New Roman"/>
              </a:rPr>
              <a:t>tart a vezetés?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Orientácia</a:t>
            </a:r>
            <a:r>
              <a:rPr lang="hu-HU" sz="2400" dirty="0">
                <a:solidFill>
                  <a:prstClr val="black"/>
                </a:solidFill>
              </a:rPr>
              <a:t> - Eligazodás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Chcel /-a by som sprievodcu, ktorý hovorí po </a:t>
            </a:r>
            <a:r>
              <a:rPr lang="sk-SK" dirty="0" smtClean="0">
                <a:ea typeface="Calibri"/>
                <a:cs typeface="Times New Roman"/>
              </a:rPr>
              <a:t>anglicky.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 smtClean="0">
                <a:ea typeface="Calibri"/>
                <a:cs typeface="Times New Roman"/>
              </a:rPr>
              <a:t>angolul </a:t>
            </a:r>
            <a:r>
              <a:rPr lang="sk-SK" dirty="0">
                <a:ea typeface="Calibri"/>
                <a:cs typeface="Times New Roman"/>
              </a:rPr>
              <a:t>tudó idegenvezetőt szeretnék.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 </a:t>
            </a:r>
            <a:r>
              <a:rPr lang="sk-SK" dirty="0">
                <a:ea typeface="Calibri"/>
                <a:cs typeface="Times New Roman"/>
              </a:rPr>
              <a:t>/-a by som sprievodcu, ktorý hovorí po </a:t>
            </a:r>
            <a:r>
              <a:rPr lang="sk-SK" dirty="0" smtClean="0">
                <a:ea typeface="Calibri"/>
                <a:cs typeface="Times New Roman"/>
              </a:rPr>
              <a:t>španielsky.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spanyolul </a:t>
            </a:r>
            <a:r>
              <a:rPr lang="sk-SK" dirty="0">
                <a:ea typeface="Calibri"/>
                <a:cs typeface="Times New Roman"/>
              </a:rPr>
              <a:t>tudó idegenvezetőt szeretnék.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 </a:t>
            </a:r>
            <a:r>
              <a:rPr lang="sk-SK" dirty="0">
                <a:ea typeface="Calibri"/>
                <a:cs typeface="Times New Roman"/>
              </a:rPr>
              <a:t>/-a by som sprievodcu, ktorý hovorí po francúzsky.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franciául tudó idegenvezetőt szeretnék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/>
              <a:t>V</a:t>
            </a:r>
            <a:r>
              <a:rPr lang="hu-HU" sz="2400" dirty="0" smtClean="0"/>
              <a:t> </a:t>
            </a:r>
            <a:r>
              <a:rPr lang="hu-HU" sz="2400" dirty="0" err="1"/>
              <a:t>dome</a:t>
            </a:r>
            <a:r>
              <a:rPr lang="hu-HU" sz="2400" dirty="0"/>
              <a:t> – </a:t>
            </a:r>
            <a:r>
              <a:rPr lang="hu-HU" sz="2400" dirty="0" smtClean="0"/>
              <a:t>A </a:t>
            </a:r>
            <a:r>
              <a:rPr lang="hu-HU" sz="2400" dirty="0"/>
              <a:t>házban</a:t>
            </a:r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Tu je náš dom.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Itt </a:t>
            </a:r>
            <a:r>
              <a:rPr lang="sk-SK" dirty="0">
                <a:ea typeface="Calibri"/>
                <a:cs typeface="Times New Roman"/>
              </a:rPr>
              <a:t>van a mi házunk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Hore </a:t>
            </a:r>
            <a:r>
              <a:rPr lang="sk-SK" dirty="0">
                <a:ea typeface="Calibri"/>
                <a:cs typeface="Times New Roman"/>
              </a:rPr>
              <a:t>je strecha.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Fent </a:t>
            </a:r>
            <a:r>
              <a:rPr lang="sk-SK" dirty="0">
                <a:ea typeface="Calibri"/>
                <a:cs typeface="Times New Roman"/>
              </a:rPr>
              <a:t>van a tető.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Dole </a:t>
            </a:r>
            <a:r>
              <a:rPr lang="sk-SK" dirty="0">
                <a:ea typeface="Calibri"/>
                <a:cs typeface="Times New Roman"/>
              </a:rPr>
              <a:t>je pivnica.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Lent </a:t>
            </a:r>
            <a:r>
              <a:rPr lang="sk-SK" dirty="0">
                <a:ea typeface="Calibri"/>
                <a:cs typeface="Times New Roman"/>
              </a:rPr>
              <a:t>van a pince.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dome</a:t>
            </a:r>
            <a:r>
              <a:rPr lang="hu-HU" sz="2400" dirty="0">
                <a:solidFill>
                  <a:prstClr val="black"/>
                </a:solidFill>
              </a:rPr>
              <a:t> – A házban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Za domom je záhrada.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ház mögött van egy kert.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Pred </a:t>
            </a:r>
            <a:r>
              <a:rPr lang="sk-SK" dirty="0">
                <a:ea typeface="Calibri"/>
                <a:cs typeface="Times New Roman"/>
              </a:rPr>
              <a:t>domom nie je ulica.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ház előtt nincs utca.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Vedľa </a:t>
            </a:r>
            <a:r>
              <a:rPr lang="sk-SK" dirty="0">
                <a:ea typeface="Calibri"/>
                <a:cs typeface="Times New Roman"/>
              </a:rPr>
              <a:t>domu sú stromy.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ház mellett fák vannak.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</TotalTime>
  <Words>275</Words>
  <Application>Microsoft Office PowerPoint</Application>
  <PresentationFormat>Diavetítés a képernyőre (4:3 oldalarány)</PresentationFormat>
  <Paragraphs>194</Paragraphs>
  <Slides>22</Slides>
  <Notes>22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22</vt:i4>
      </vt:variant>
    </vt:vector>
  </HeadingPairs>
  <TitlesOfParts>
    <vt:vector size="23" baseType="lpstr">
      <vt:lpstr>Office-téma</vt:lpstr>
      <vt:lpstr>PowerPoint bemutató</vt:lpstr>
      <vt:lpstr>Orientácia - Eligazodás</vt:lpstr>
      <vt:lpstr>Orientácia - Eligazodás</vt:lpstr>
      <vt:lpstr>Orientácia - Eligazodás</vt:lpstr>
      <vt:lpstr>Orientácia - Eligazodás</vt:lpstr>
      <vt:lpstr>Orientácia - Eligazodás</vt:lpstr>
      <vt:lpstr>Orientácia - Eligazodás</vt:lpstr>
      <vt:lpstr>V dome – A házban</vt:lpstr>
      <vt:lpstr>V dome – A házban</vt:lpstr>
      <vt:lpstr>V dome – A házban</vt:lpstr>
      <vt:lpstr>V dome – A házban</vt:lpstr>
      <vt:lpstr>V dome – A házban</vt:lpstr>
      <vt:lpstr>V dome – A házban</vt:lpstr>
      <vt:lpstr>Prelož! – Fordítsd le!</vt:lpstr>
      <vt:lpstr>Prelož! – Fordítsd le!</vt:lpstr>
      <vt:lpstr>Doplň! – Egészítsd ki!</vt:lpstr>
      <vt:lpstr>Doplň! – Egészítsd ki!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15</cp:revision>
  <dcterms:created xsi:type="dcterms:W3CDTF">2013-03-28T07:15:55Z</dcterms:created>
  <dcterms:modified xsi:type="dcterms:W3CDTF">2014-01-12T14:45:45Z</dcterms:modified>
</cp:coreProperties>
</file>