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82" r:id="rId22"/>
    <p:sldId id="275" r:id="rId23"/>
    <p:sldId id="276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20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špecifický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symbol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átutalás </a:t>
            </a:r>
            <a:r>
              <a:rPr lang="hu-HU" sz="2400" dirty="0">
                <a:solidFill>
                  <a:prstClr val="black"/>
                </a:solidFill>
              </a:rPr>
              <a:t>speciális </a:t>
            </a:r>
            <a:r>
              <a:rPr lang="hu-HU" sz="2400" dirty="0" smtClean="0">
                <a:solidFill>
                  <a:prstClr val="black"/>
                </a:solidFill>
              </a:rPr>
              <a:t>azonosítója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prevodný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príkaz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fizetési </a:t>
            </a:r>
            <a:r>
              <a:rPr lang="hu-HU" sz="2400" dirty="0">
                <a:solidFill>
                  <a:prstClr val="black"/>
                </a:solidFill>
              </a:rPr>
              <a:t>megbízás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banke</a:t>
            </a:r>
            <a:r>
              <a:rPr lang="hu-HU" sz="2800" dirty="0">
                <a:solidFill>
                  <a:prstClr val="black"/>
                </a:solidFill>
              </a:rPr>
              <a:t> – A bankban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trvalý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príkaz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úhradu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állandó-rendszeres </a:t>
            </a:r>
            <a:r>
              <a:rPr lang="hu-HU" sz="2400" dirty="0">
                <a:solidFill>
                  <a:prstClr val="black"/>
                </a:solidFill>
              </a:rPr>
              <a:t>átutalási </a:t>
            </a:r>
            <a:r>
              <a:rPr lang="hu-HU" sz="2400" dirty="0" smtClean="0">
                <a:solidFill>
                  <a:prstClr val="black"/>
                </a:solidFill>
              </a:rPr>
              <a:t>megbízás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jednorázový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príkaz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úhradu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egyedi </a:t>
            </a:r>
            <a:r>
              <a:rPr lang="hu-HU" sz="2400" dirty="0">
                <a:solidFill>
                  <a:prstClr val="black"/>
                </a:solidFill>
              </a:rPr>
              <a:t>(eseti) egyszeri átutalási megbízás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/>
          </a:p>
          <a:p>
            <a:pPr lvl="0"/>
            <a:r>
              <a:rPr lang="hu-HU" sz="2400" dirty="0" smtClean="0"/>
              <a:t>na </a:t>
            </a:r>
            <a:r>
              <a:rPr lang="hu-HU" sz="2400" dirty="0" err="1" smtClean="0">
                <a:solidFill>
                  <a:prstClr val="black"/>
                </a:solidFill>
              </a:rPr>
              <a:t>pozemkovom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…………………………………..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pozemkovej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knihe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……………………………..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nebytové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priestory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odpísané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povolení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stavby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vlastníckeho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katastra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nehnuteľnosti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zmluva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prevode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vlastníctva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nehnuteľnosti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………………………………………………………………….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Kedy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vám </a:t>
            </a:r>
            <a:r>
              <a:rPr lang="hu-HU" sz="2400" dirty="0" err="1" smtClean="0">
                <a:solidFill>
                  <a:prstClr val="black"/>
                </a:solidFill>
              </a:rPr>
              <a:t>vystavili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kolaudačné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stavby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Mikor állították ki a használatbavételi engedélyt?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podpísanú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prevode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vlastníctva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nehnuteľnosti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Alá van írva az ingatlan </a:t>
            </a:r>
            <a:r>
              <a:rPr lang="hu-HU" sz="2400" dirty="0">
                <a:solidFill>
                  <a:prstClr val="black"/>
                </a:solidFill>
              </a:rPr>
              <a:t>átruházási </a:t>
            </a:r>
            <a:r>
              <a:rPr lang="hu-HU" sz="2400" dirty="0" smtClean="0">
                <a:solidFill>
                  <a:prstClr val="black"/>
                </a:solidFill>
              </a:rPr>
              <a:t>szerződésük?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bude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účel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stavby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 lesz az </a:t>
            </a:r>
            <a:r>
              <a:rPr lang="hu-HU" sz="2400" dirty="0">
                <a:solidFill>
                  <a:prstClr val="black"/>
                </a:solidFill>
              </a:rPr>
              <a:t>építmény </a:t>
            </a:r>
            <a:r>
              <a:rPr lang="hu-HU" sz="2400" dirty="0" smtClean="0">
                <a:solidFill>
                  <a:prstClr val="black"/>
                </a:solidFill>
              </a:rPr>
              <a:t>rendeltetése?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prevodný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príkaz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fizetési </a:t>
            </a:r>
            <a:r>
              <a:rPr lang="hu-HU" sz="2400" dirty="0" smtClean="0">
                <a:solidFill>
                  <a:prstClr val="black"/>
                </a:solidFill>
              </a:rPr>
              <a:t>megbízás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stavebné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úpravy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átalakítási-átépítési </a:t>
            </a:r>
            <a:r>
              <a:rPr lang="hu-HU" sz="2400" dirty="0" smtClean="0">
                <a:solidFill>
                  <a:prstClr val="black"/>
                </a:solidFill>
              </a:rPr>
              <a:t>munkálatok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variabilný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symbol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átutalás egyedi azonosítója</a:t>
            </a:r>
          </a:p>
          <a:p>
            <a:r>
              <a:rPr lang="hu-HU" sz="2400" dirty="0" smtClean="0"/>
              <a:t>………………………………………………………….. .</a:t>
            </a:r>
          </a:p>
          <a:p>
            <a:r>
              <a:rPr lang="hu-HU" sz="2400" dirty="0" smtClean="0"/>
              <a:t>………………………………………………………….. .</a:t>
            </a:r>
          </a:p>
          <a:p>
            <a:endParaRPr lang="hu-HU" sz="2400" dirty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stavebný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úrad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építési hatóság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zmluva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prevode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vlastníctva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nehnuteľnosti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ingatlan </a:t>
            </a:r>
            <a:r>
              <a:rPr lang="hu-HU" sz="2400" dirty="0">
                <a:solidFill>
                  <a:prstClr val="black"/>
                </a:solidFill>
              </a:rPr>
              <a:t>átruházási </a:t>
            </a:r>
            <a:r>
              <a:rPr lang="hu-HU" sz="2400" dirty="0" smtClean="0">
                <a:solidFill>
                  <a:prstClr val="black"/>
                </a:solidFill>
              </a:rPr>
              <a:t>szerződés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účel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stavby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építmény rendeltetése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err="1"/>
              <a:t>m</a:t>
            </a:r>
            <a:r>
              <a:rPr lang="hu-HU" sz="2600" dirty="0" err="1" smtClean="0"/>
              <a:t>eno</a:t>
            </a:r>
            <a:endParaRPr lang="hu-HU" sz="2600" dirty="0" smtClean="0"/>
          </a:p>
          <a:p>
            <a:r>
              <a:rPr lang="hu-HU" sz="2600" dirty="0"/>
              <a:t>n</a:t>
            </a:r>
            <a:r>
              <a:rPr lang="hu-HU" sz="2600" dirty="0" smtClean="0"/>
              <a:t>év</a:t>
            </a:r>
          </a:p>
          <a:p>
            <a:r>
              <a:rPr lang="hu-HU" sz="2600" dirty="0" smtClean="0"/>
              <a:t>………………………………………………… .</a:t>
            </a:r>
          </a:p>
          <a:p>
            <a:r>
              <a:rPr lang="hu-HU" sz="2600" dirty="0" smtClean="0"/>
              <a:t>…………………………………………………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pozemkový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úrad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f</a:t>
            </a:r>
            <a:r>
              <a:rPr lang="hu-HU" sz="2600" dirty="0" smtClean="0">
                <a:solidFill>
                  <a:prstClr val="black"/>
                </a:solidFill>
              </a:rPr>
              <a:t>öldhivatal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955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mtClean="0"/>
              <a:t>		     Helyzetgyakorlatok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977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stavebné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úpravy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átalakítási-átépítési munkálatok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výmera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pozemku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területnagyság </a:t>
            </a:r>
            <a:r>
              <a:rPr lang="hu-HU" sz="2400" dirty="0">
                <a:solidFill>
                  <a:prstClr val="black"/>
                </a:solidFill>
              </a:rPr>
              <a:t>(földterületé)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stavebný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építési </a:t>
            </a:r>
            <a:r>
              <a:rPr lang="hu-HU" sz="2400" dirty="0">
                <a:solidFill>
                  <a:prstClr val="black"/>
                </a:solidFill>
              </a:rPr>
              <a:t>hatóság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pozemkový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földhivatal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vlastníckeho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katastra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nehnuteľnosti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tulajdonjog </a:t>
            </a:r>
            <a:r>
              <a:rPr lang="hu-HU" sz="2400" dirty="0" err="1">
                <a:solidFill>
                  <a:prstClr val="black"/>
                </a:solidFill>
              </a:rPr>
              <a:t>nyilvaántartásba</a:t>
            </a:r>
            <a:r>
              <a:rPr lang="hu-HU" sz="2400" dirty="0">
                <a:solidFill>
                  <a:prstClr val="black"/>
                </a:solidFill>
              </a:rPr>
              <a:t> vétele az </a:t>
            </a:r>
            <a:r>
              <a:rPr lang="hu-HU" sz="2400" dirty="0" smtClean="0">
                <a:solidFill>
                  <a:prstClr val="black"/>
                </a:solidFill>
              </a:rPr>
              <a:t>ingatlan-nyilvántartásban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kolaudačné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stavby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használatbavételi </a:t>
            </a:r>
            <a:r>
              <a:rPr lang="hu-HU" sz="2400" dirty="0">
                <a:solidFill>
                  <a:prstClr val="black"/>
                </a:solidFill>
              </a:rPr>
              <a:t>engedély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povolení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stavby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építési engedély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nebytový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priestor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nem </a:t>
            </a:r>
            <a:r>
              <a:rPr lang="hu-HU" sz="2400" dirty="0">
                <a:solidFill>
                  <a:prstClr val="black"/>
                </a:solidFill>
              </a:rPr>
              <a:t>lakás célú helyiség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stavebný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pozemok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építési telek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majetkové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pomery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tulajdonviszonyok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700" dirty="0">
                <a:solidFill>
                  <a:prstClr val="black"/>
                </a:solidFill>
              </a:rPr>
              <a:t>Na </a:t>
            </a:r>
            <a:r>
              <a:rPr lang="hu-HU" sz="2700" dirty="0" err="1">
                <a:solidFill>
                  <a:prstClr val="black"/>
                </a:solidFill>
              </a:rPr>
              <a:t>katastri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nehnuteľnosti</a:t>
            </a:r>
            <a:r>
              <a:rPr lang="hu-HU" sz="2700" dirty="0">
                <a:solidFill>
                  <a:prstClr val="black"/>
                </a:solidFill>
              </a:rPr>
              <a:t> – Az ingatlan-nyilvántartásban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/>
          </a:p>
          <a:p>
            <a:r>
              <a:rPr lang="hu-HU" sz="2400" dirty="0" err="1" smtClean="0"/>
              <a:t>zastavaná</a:t>
            </a:r>
            <a:r>
              <a:rPr lang="hu-HU" sz="2400" dirty="0" smtClean="0"/>
              <a:t> </a:t>
            </a:r>
            <a:r>
              <a:rPr lang="hu-HU" sz="2400" dirty="0" err="1" smtClean="0"/>
              <a:t>plocha</a:t>
            </a:r>
            <a:r>
              <a:rPr lang="hu-HU" sz="2400" dirty="0" smtClean="0"/>
              <a:t> </a:t>
            </a:r>
          </a:p>
          <a:p>
            <a:r>
              <a:rPr lang="hu-HU" sz="2400" dirty="0" smtClean="0"/>
              <a:t>beépített </a:t>
            </a:r>
            <a:r>
              <a:rPr lang="hu-HU" sz="2400" dirty="0"/>
              <a:t>földrészlet (földterület</a:t>
            </a:r>
            <a:r>
              <a:rPr lang="hu-HU" sz="2400" dirty="0" smtClean="0"/>
              <a:t>)</a:t>
            </a:r>
          </a:p>
          <a:p>
            <a:endParaRPr lang="hu-HU" sz="2400" dirty="0"/>
          </a:p>
          <a:p>
            <a:r>
              <a:rPr lang="hu-HU" sz="2400" dirty="0" err="1" smtClean="0"/>
              <a:t>pozemková</a:t>
            </a:r>
            <a:r>
              <a:rPr lang="hu-HU" sz="2400" dirty="0" smtClean="0"/>
              <a:t> </a:t>
            </a:r>
            <a:r>
              <a:rPr lang="hu-HU" sz="2400" dirty="0" err="1" smtClean="0"/>
              <a:t>kniha</a:t>
            </a:r>
            <a:endParaRPr lang="hu-HU" sz="2400" dirty="0" smtClean="0"/>
          </a:p>
          <a:p>
            <a:r>
              <a:rPr lang="hu-HU" sz="2400" dirty="0" smtClean="0"/>
              <a:t>telekkönyv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smtClean="0"/>
              <a:t>V </a:t>
            </a:r>
            <a:r>
              <a:rPr lang="hu-HU" sz="2800" dirty="0" err="1" smtClean="0"/>
              <a:t>banke</a:t>
            </a:r>
            <a:r>
              <a:rPr lang="hu-HU" sz="2800" dirty="0" smtClean="0"/>
              <a:t> – A bankban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konštantný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symbol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átutalás jogcíme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variabilný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symbol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átutalás </a:t>
            </a:r>
            <a:r>
              <a:rPr lang="hu-HU" sz="2400" dirty="0">
                <a:solidFill>
                  <a:prstClr val="black"/>
                </a:solidFill>
              </a:rPr>
              <a:t>egyedi azonosítója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369</Words>
  <Application>Microsoft Office PowerPoint</Application>
  <PresentationFormat>Diavetítés a képernyőre (4:3 oldalarány)</PresentationFormat>
  <Paragraphs>183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Na katastri nehnuteľnosti – Az ingatlan-nyilvántartásban</vt:lpstr>
      <vt:lpstr>PowerPoint bemutató</vt:lpstr>
      <vt:lpstr>Na katastri nehnuteľnosti – Az ingatlan-nyilvántartásban</vt:lpstr>
      <vt:lpstr>V banke – A bankban</vt:lpstr>
      <vt:lpstr>V banke – A bankban</vt:lpstr>
      <vt:lpstr>V banke – A bankban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Odpovedz! – Válaszolj!</vt:lpstr>
      <vt:lpstr>Utvor vety! – Alkoss mondatokat!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2014-01-12T20:07:11Z</dcterms:modified>
</cp:coreProperties>
</file>