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23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kultúra/</a:t>
            </a:r>
            <a:r>
              <a:rPr lang="hu-HU" sz="2400" dirty="0" err="1" smtClean="0">
                <a:solidFill>
                  <a:prstClr val="black"/>
                </a:solidFill>
              </a:rPr>
              <a:t>druh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pozemku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művelési </a:t>
            </a:r>
            <a:r>
              <a:rPr lang="hu-HU" sz="2400" dirty="0">
                <a:solidFill>
                  <a:prstClr val="black"/>
                </a:solidFill>
              </a:rPr>
              <a:t>ág (földrészleté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katastrálna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mapa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ingatlan-nyilvántartási </a:t>
            </a:r>
            <a:r>
              <a:rPr lang="hu-HU" sz="2400" dirty="0">
                <a:solidFill>
                  <a:prstClr val="black"/>
                </a:solidFill>
              </a:rPr>
              <a:t>térkép</a:t>
            </a: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majetkové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pomery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tulajdonviszonyok 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nájomné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bérleti </a:t>
            </a:r>
            <a:r>
              <a:rPr lang="hu-HU" sz="2400" dirty="0">
                <a:solidFill>
                  <a:prstClr val="black"/>
                </a:solidFill>
              </a:rPr>
              <a:t>díj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záložné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právo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z</a:t>
            </a:r>
            <a:r>
              <a:rPr lang="hu-HU" sz="2400" dirty="0" smtClean="0">
                <a:solidFill>
                  <a:prstClr val="black"/>
                </a:solidFill>
              </a:rPr>
              <a:t>álogjog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znalecký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posudok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szakértői </a:t>
            </a:r>
            <a:r>
              <a:rPr lang="hu-HU" sz="2400" dirty="0">
                <a:solidFill>
                  <a:prstClr val="black"/>
                </a:solidFill>
              </a:rPr>
              <a:t>vélemény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štátne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občianstvo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á</a:t>
            </a:r>
            <a:r>
              <a:rPr lang="hu-HU" sz="2400" dirty="0" smtClean="0">
                <a:solidFill>
                  <a:prstClr val="black"/>
                </a:solidFill>
              </a:rPr>
              <a:t>llampolgárság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osvedčenie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štátnom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občianstve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állampolgársági </a:t>
            </a:r>
            <a:r>
              <a:rPr lang="hu-HU" sz="2400" dirty="0">
                <a:solidFill>
                  <a:prstClr val="black"/>
                </a:solidFill>
              </a:rPr>
              <a:t>bizonyítvány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matrikár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nyakönyvvezető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meno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utónév</a:t>
            </a:r>
            <a:r>
              <a:rPr lang="hu-HU" sz="2400" dirty="0">
                <a:solidFill>
                  <a:prstClr val="black"/>
                </a:solidFill>
              </a:rPr>
              <a:t>, keresztnév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priezvisko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családi név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nájomná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bérleti </a:t>
            </a:r>
            <a:r>
              <a:rPr lang="hu-HU" sz="2400" dirty="0">
                <a:solidFill>
                  <a:prstClr val="black"/>
                </a:solidFill>
              </a:rPr>
              <a:t>szerződés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parcelné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pozemku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telek helyrajzi </a:t>
            </a:r>
            <a:r>
              <a:rPr lang="hu-HU" sz="2400" dirty="0" smtClean="0">
                <a:solidFill>
                  <a:prstClr val="black"/>
                </a:solidFill>
              </a:rPr>
              <a:t>száma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kópia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katastrálnej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mapy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ingatlan-nyilvántartási térkép másolata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na </a:t>
            </a:r>
            <a:r>
              <a:rPr lang="hu-HU" sz="2400" dirty="0" err="1" smtClean="0">
                <a:solidFill>
                  <a:prstClr val="black"/>
                </a:solidFill>
              </a:rPr>
              <a:t>mieste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pobytu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osvedčení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………………..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platí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mi </a:t>
            </a:r>
            <a:r>
              <a:rPr lang="hu-HU" sz="2400" dirty="0" err="1" smtClean="0">
                <a:solidFill>
                  <a:prstClr val="black"/>
                </a:solidFill>
              </a:rPr>
              <a:t>nájomné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zadajte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heslo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/>
          </a:p>
          <a:p>
            <a:pPr lvl="0"/>
            <a:r>
              <a:rPr lang="hu-HU" sz="2400" dirty="0" smtClean="0"/>
              <a:t>v </a:t>
            </a:r>
            <a:r>
              <a:rPr lang="hu-HU" sz="2400" dirty="0" err="1" smtClean="0">
                <a:solidFill>
                  <a:prstClr val="black"/>
                </a:solidFill>
              </a:rPr>
              <a:t>pozemkovej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knihe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……………………………..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nájomnej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hu-HU" dirty="0"/>
              <a:t/>
            </a:r>
            <a:br>
              <a:rPr lang="hu-HU" dirty="0"/>
            </a:br>
            <a:r>
              <a:rPr lang="hu-HU" sz="2700" dirty="0" smtClean="0"/>
              <a:t>Na </a:t>
            </a:r>
            <a:r>
              <a:rPr lang="hu-HU" sz="2700" dirty="0" err="1" smtClean="0"/>
              <a:t>k</a:t>
            </a:r>
            <a:r>
              <a:rPr lang="hu-HU" sz="2700" dirty="0" err="1" smtClean="0">
                <a:solidFill>
                  <a:prstClr val="black"/>
                </a:solidFill>
                <a:ea typeface="+mn-ea"/>
                <a:cs typeface="+mn-cs"/>
              </a:rPr>
              <a:t>atastri</a:t>
            </a:r>
            <a:r>
              <a:rPr lang="hu-HU" sz="27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hu-HU" sz="2700" dirty="0" err="1">
                <a:solidFill>
                  <a:prstClr val="black"/>
                </a:solidFill>
                <a:ea typeface="+mn-ea"/>
                <a:cs typeface="+mn-cs"/>
              </a:rPr>
              <a:t>nehnuteľnosti</a:t>
            </a:r>
            <a:r>
              <a:rPr lang="hu-HU" sz="27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hu-HU" sz="2700" dirty="0" smtClean="0">
                <a:solidFill>
                  <a:prstClr val="black"/>
                </a:solidFill>
                <a:ea typeface="+mn-ea"/>
                <a:cs typeface="+mn-cs"/>
              </a:rPr>
              <a:t>– Az ingatlan-nyilvántartásban</a:t>
            </a:r>
            <a:r>
              <a:rPr lang="hu-HU" sz="24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hu-HU" sz="2400" dirty="0">
                <a:solidFill>
                  <a:prstClr val="black"/>
                </a:solidFill>
                <a:ea typeface="+mn-ea"/>
                <a:cs typeface="+mn-cs"/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személyi azonosító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písomné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plnomocenstvo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írásos </a:t>
            </a:r>
            <a:r>
              <a:rPr lang="hu-HU" sz="2400" dirty="0">
                <a:solidFill>
                  <a:prstClr val="black"/>
                </a:solidFill>
              </a:rPr>
              <a:t>meghatalmazás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vyplatenú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daň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nehnuteľnosti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Kifizette az ingatlanadóját?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Kto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vám </a:t>
            </a:r>
            <a:r>
              <a:rPr lang="hu-HU" sz="2400" dirty="0" err="1" smtClean="0">
                <a:solidFill>
                  <a:prstClr val="black"/>
                </a:solidFill>
              </a:rPr>
              <a:t>robil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znalecký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posudok</a:t>
            </a:r>
            <a:r>
              <a:rPr lang="hu-HU" sz="2400" dirty="0" smtClean="0">
                <a:solidFill>
                  <a:prstClr val="black"/>
                </a:solidFill>
              </a:rPr>
              <a:t>?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Ki készítette el önöknek a szakértői véleményt?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list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vlastníctva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tulajdoni </a:t>
            </a:r>
            <a:r>
              <a:rPr lang="hu-HU" sz="2600" dirty="0" smtClean="0">
                <a:solidFill>
                  <a:prstClr val="black"/>
                </a:solidFill>
              </a:rPr>
              <a:t>lap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prechodný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pobyt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ideiglenes lakhely, tartózkodási </a:t>
            </a:r>
            <a:r>
              <a:rPr lang="hu-HU" sz="2600" dirty="0" smtClean="0">
                <a:solidFill>
                  <a:prstClr val="black"/>
                </a:solidFill>
              </a:rPr>
              <a:t>hely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štátne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občianstvo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á</a:t>
            </a:r>
            <a:r>
              <a:rPr lang="hu-HU" sz="2600" dirty="0" smtClean="0">
                <a:solidFill>
                  <a:prstClr val="black"/>
                </a:solidFill>
              </a:rPr>
              <a:t>llampolgárság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priezvisko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családi </a:t>
            </a:r>
            <a:r>
              <a:rPr lang="hu-HU" sz="2600" dirty="0" smtClean="0">
                <a:solidFill>
                  <a:prstClr val="black"/>
                </a:solidFill>
              </a:rPr>
              <a:t>név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2509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miesto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pobytu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tartózkodási hely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trvalý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pobyt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állandó </a:t>
            </a:r>
            <a:r>
              <a:rPr lang="hu-HU" sz="2400" dirty="0">
                <a:solidFill>
                  <a:prstClr val="black"/>
                </a:solidFill>
              </a:rPr>
              <a:t>lakhely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prechodný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pobyt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ideiglenes </a:t>
            </a:r>
            <a:r>
              <a:rPr lang="hu-HU" sz="2400" dirty="0">
                <a:solidFill>
                  <a:prstClr val="black"/>
                </a:solidFill>
              </a:rPr>
              <a:t>lakhely, tartózkodási </a:t>
            </a:r>
            <a:r>
              <a:rPr lang="hu-HU" sz="2400" dirty="0" smtClean="0">
                <a:solidFill>
                  <a:prstClr val="black"/>
                </a:solidFill>
              </a:rPr>
              <a:t>hely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osvedčenie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tanúsítvány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list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vlastníctva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tulajdoni lap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vecné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bremeno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tárgyi </a:t>
            </a:r>
            <a:r>
              <a:rPr lang="hu-HU" sz="2400" dirty="0">
                <a:solidFill>
                  <a:prstClr val="black"/>
                </a:solidFill>
              </a:rPr>
              <a:t>teher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číslo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parcely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helyrajzi szám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výrobné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gyári </a:t>
            </a:r>
            <a:r>
              <a:rPr lang="hu-HU" sz="2400" dirty="0">
                <a:solidFill>
                  <a:prstClr val="black"/>
                </a:solidFill>
              </a:rPr>
              <a:t>szám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duplikát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</a:t>
            </a:r>
            <a:r>
              <a:rPr lang="hu-HU" sz="2400" dirty="0" smtClean="0">
                <a:solidFill>
                  <a:prstClr val="black"/>
                </a:solidFill>
              </a:rPr>
              <a:t>ásolat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heslo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jelige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kataster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nehnuteľnosti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ingatlan-nyilvántartás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katastrálne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územie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ingatlan-nyilvántartási </a:t>
            </a:r>
            <a:r>
              <a:rPr lang="hu-HU" sz="2400" dirty="0">
                <a:solidFill>
                  <a:prstClr val="black"/>
                </a:solidFill>
              </a:rPr>
              <a:t>terület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nehnuteľnosti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i</a:t>
            </a:r>
            <a:r>
              <a:rPr lang="hu-HU" sz="2400" dirty="0" smtClean="0">
                <a:solidFill>
                  <a:prstClr val="black"/>
                </a:solidFill>
              </a:rPr>
              <a:t>ngatlanadó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pozemková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kniha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telekkönyv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360</Words>
  <Application>Microsoft Office PowerPoint</Application>
  <PresentationFormat>Diavetítés a képernyőre (4:3 oldalarány)</PresentationFormat>
  <Paragraphs>202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 Na katastri nehnuteľnosti – Az ingatlan-nyilvántartásban 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Utvor vety! – Alkoss mondatokat!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2014-01-12T18:45:39Z</dcterms:modified>
</cp:coreProperties>
</file>