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1" r:id="rId20"/>
    <p:sldId id="274" r:id="rId21"/>
    <p:sldId id="275" r:id="rId22"/>
    <p:sldId id="276" r:id="rId23"/>
    <p:sldId id="278" r:id="rId24"/>
    <p:sldId id="279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19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   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          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smtClean="0"/>
              <a:t>Peter </a:t>
            </a:r>
            <a:r>
              <a:rPr lang="hu-HU" sz="2600" dirty="0"/>
              <a:t>a Marta </a:t>
            </a:r>
            <a:r>
              <a:rPr lang="hu-HU" sz="2600" dirty="0" err="1"/>
              <a:t>sú</a:t>
            </a:r>
            <a:r>
              <a:rPr lang="hu-HU" sz="2600" dirty="0"/>
              <a:t> z </a:t>
            </a:r>
            <a:r>
              <a:rPr lang="hu-HU" sz="2600" dirty="0" err="1"/>
              <a:t>Berlína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Péter </a:t>
            </a:r>
            <a:r>
              <a:rPr lang="hu-HU" sz="2600" dirty="0"/>
              <a:t>és </a:t>
            </a:r>
            <a:r>
              <a:rPr lang="hu-HU" sz="2600" dirty="0" smtClean="0"/>
              <a:t>Márta </a:t>
            </a:r>
            <a:r>
              <a:rPr lang="hu-HU" sz="2600" dirty="0"/>
              <a:t>berliniek.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Berlín</a:t>
            </a:r>
            <a:r>
              <a:rPr lang="hu-HU" sz="2600" dirty="0" smtClean="0"/>
              <a:t> </a:t>
            </a:r>
            <a:r>
              <a:rPr lang="hu-HU" sz="2600" dirty="0" err="1"/>
              <a:t>je</a:t>
            </a:r>
            <a:r>
              <a:rPr lang="hu-HU" sz="2600" dirty="0"/>
              <a:t> v </a:t>
            </a:r>
            <a:r>
              <a:rPr lang="hu-HU" sz="2600" dirty="0" err="1"/>
              <a:t>Nemecku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Berlin </a:t>
            </a:r>
            <a:r>
              <a:rPr lang="hu-HU" sz="2600" dirty="0"/>
              <a:t>Németországban van.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Hovoríte</a:t>
            </a:r>
            <a:r>
              <a:rPr lang="hu-HU" sz="2600" dirty="0" smtClean="0"/>
              <a:t> </a:t>
            </a:r>
            <a:r>
              <a:rPr lang="hu-HU" sz="2600" dirty="0" err="1"/>
              <a:t>obaja</a:t>
            </a:r>
            <a:r>
              <a:rPr lang="hu-HU" sz="2600" dirty="0"/>
              <a:t> </a:t>
            </a:r>
            <a:r>
              <a:rPr lang="hu-HU" sz="2600" dirty="0" err="1"/>
              <a:t>po</a:t>
            </a:r>
            <a:r>
              <a:rPr lang="hu-HU" sz="2600" dirty="0"/>
              <a:t> </a:t>
            </a:r>
            <a:r>
              <a:rPr lang="hu-HU" sz="2600" dirty="0" err="1"/>
              <a:t>nemecky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Beszéltek </a:t>
            </a:r>
            <a:r>
              <a:rPr lang="hu-HU" sz="2600" dirty="0"/>
              <a:t>mindketten németül?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/>
              <a:t>Londýn</a:t>
            </a:r>
            <a:r>
              <a:rPr lang="hu-HU" sz="2600" dirty="0"/>
              <a:t> </a:t>
            </a:r>
            <a:r>
              <a:rPr lang="hu-HU" sz="2600" dirty="0" err="1"/>
              <a:t>je</a:t>
            </a:r>
            <a:r>
              <a:rPr lang="hu-HU" sz="2600" dirty="0"/>
              <a:t> </a:t>
            </a:r>
            <a:r>
              <a:rPr lang="hu-HU" sz="2600" dirty="0" err="1"/>
              <a:t>hlavné</a:t>
            </a:r>
            <a:r>
              <a:rPr lang="hu-HU" sz="2600" dirty="0"/>
              <a:t> </a:t>
            </a:r>
            <a:r>
              <a:rPr lang="hu-HU" sz="2600" dirty="0" err="1"/>
              <a:t>mesto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London </a:t>
            </a:r>
            <a:r>
              <a:rPr lang="hu-HU" sz="2600" dirty="0"/>
              <a:t>egy főváros.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smtClean="0"/>
              <a:t>Madrid </a:t>
            </a:r>
            <a:r>
              <a:rPr lang="hu-HU" sz="2600" dirty="0"/>
              <a:t>a </a:t>
            </a:r>
            <a:r>
              <a:rPr lang="hu-HU" sz="2600" dirty="0" err="1"/>
              <a:t>Berlín</a:t>
            </a:r>
            <a:r>
              <a:rPr lang="hu-HU" sz="2600" dirty="0"/>
              <a:t> </a:t>
            </a:r>
            <a:r>
              <a:rPr lang="hu-HU" sz="2600" dirty="0" err="1"/>
              <a:t>sú</a:t>
            </a:r>
            <a:r>
              <a:rPr lang="hu-HU" sz="2600" dirty="0"/>
              <a:t> </a:t>
            </a:r>
            <a:r>
              <a:rPr lang="hu-HU" sz="2600" dirty="0" err="1"/>
              <a:t>tiež</a:t>
            </a:r>
            <a:r>
              <a:rPr lang="hu-HU" sz="2600" dirty="0"/>
              <a:t> </a:t>
            </a:r>
            <a:r>
              <a:rPr lang="hu-HU" sz="2600" dirty="0" err="1"/>
              <a:t>hlavné</a:t>
            </a:r>
            <a:r>
              <a:rPr lang="hu-HU" sz="2600" dirty="0"/>
              <a:t> </a:t>
            </a:r>
            <a:r>
              <a:rPr lang="hu-HU" sz="2600" dirty="0" err="1"/>
              <a:t>mestá</a:t>
            </a:r>
            <a:r>
              <a:rPr lang="hu-HU" sz="2600" dirty="0"/>
              <a:t>. </a:t>
            </a:r>
            <a:endParaRPr lang="hu-HU" sz="2600" dirty="0" smtClean="0"/>
          </a:p>
          <a:p>
            <a:r>
              <a:rPr lang="hu-HU" sz="2600" dirty="0" smtClean="0"/>
              <a:t>Madrid </a:t>
            </a:r>
            <a:r>
              <a:rPr lang="hu-HU" sz="2600" dirty="0"/>
              <a:t>és Berlin is főváros</a:t>
            </a:r>
            <a:r>
              <a:rPr lang="hu-HU" sz="2600" dirty="0" smtClean="0"/>
              <a:t>.</a:t>
            </a:r>
          </a:p>
          <a:p>
            <a:endParaRPr lang="hu-HU" sz="2600" dirty="0"/>
          </a:p>
          <a:p>
            <a:r>
              <a:rPr lang="hu-HU" sz="2600" dirty="0" err="1" smtClean="0"/>
              <a:t>Hlavné</a:t>
            </a:r>
            <a:r>
              <a:rPr lang="hu-HU" sz="2600" dirty="0" smtClean="0"/>
              <a:t> </a:t>
            </a:r>
            <a:r>
              <a:rPr lang="hu-HU" sz="2600" dirty="0" err="1"/>
              <a:t>mestá</a:t>
            </a:r>
            <a:r>
              <a:rPr lang="hu-HU" sz="2600" dirty="0"/>
              <a:t> </a:t>
            </a:r>
            <a:r>
              <a:rPr lang="hu-HU" sz="2600" dirty="0" err="1"/>
              <a:t>sú</a:t>
            </a:r>
            <a:r>
              <a:rPr lang="hu-HU" sz="2600" dirty="0"/>
              <a:t> </a:t>
            </a:r>
            <a:r>
              <a:rPr lang="hu-HU" sz="2600" dirty="0" err="1"/>
              <a:t>veľké</a:t>
            </a:r>
            <a:r>
              <a:rPr lang="hu-HU" sz="2600" dirty="0"/>
              <a:t> a </a:t>
            </a:r>
            <a:r>
              <a:rPr lang="hu-HU" sz="2600" dirty="0" err="1"/>
              <a:t>hlučné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A </a:t>
            </a:r>
            <a:r>
              <a:rPr lang="hu-HU" sz="2600" dirty="0"/>
              <a:t>fővárosok nagyok és zajosak. </a:t>
            </a:r>
            <a:r>
              <a:rPr lang="hu-HU" dirty="0"/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/>
              <a:t>Francúzsko</a:t>
            </a:r>
            <a:r>
              <a:rPr lang="hu-HU" sz="2600" dirty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 smtClean="0"/>
              <a:t>Európe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Franciaország </a:t>
            </a:r>
            <a:r>
              <a:rPr lang="hu-HU" sz="2600" dirty="0"/>
              <a:t>Európában van</a:t>
            </a:r>
            <a:r>
              <a:rPr lang="hu-HU" sz="2600" dirty="0" smtClean="0"/>
              <a:t>.</a:t>
            </a:r>
          </a:p>
          <a:p>
            <a:endParaRPr lang="hu-HU" sz="2600" dirty="0"/>
          </a:p>
          <a:p>
            <a:r>
              <a:rPr lang="hu-HU" sz="2600" dirty="0" err="1" smtClean="0"/>
              <a:t>Egypt</a:t>
            </a:r>
            <a:r>
              <a:rPr lang="hu-HU" sz="2600" dirty="0" smtClean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/>
              <a:t>Afrike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Egyiptom </a:t>
            </a:r>
            <a:r>
              <a:rPr lang="hu-HU" sz="2600" dirty="0"/>
              <a:t>Afrikában van</a:t>
            </a:r>
            <a:r>
              <a:rPr lang="hu-HU" sz="2600" dirty="0" smtClean="0"/>
              <a:t>.</a:t>
            </a:r>
          </a:p>
          <a:p>
            <a:endParaRPr lang="hu-HU" sz="2600" dirty="0"/>
          </a:p>
          <a:p>
            <a:r>
              <a:rPr lang="hu-HU" sz="2600" dirty="0" err="1" smtClean="0"/>
              <a:t>Japonsko</a:t>
            </a:r>
            <a:r>
              <a:rPr lang="hu-HU" sz="2600" dirty="0" smtClean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/>
              <a:t>Ázii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Japán </a:t>
            </a:r>
            <a:r>
              <a:rPr lang="hu-HU" sz="2600" dirty="0"/>
              <a:t>Ázsiában 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/>
              <a:t>Kanada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/>
              <a:t>Severnej</a:t>
            </a:r>
            <a:r>
              <a:rPr lang="hu-HU" sz="2600" dirty="0"/>
              <a:t> </a:t>
            </a:r>
            <a:r>
              <a:rPr lang="hu-HU" sz="2600" dirty="0" err="1" smtClean="0"/>
              <a:t>Amerike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Kanada </a:t>
            </a:r>
            <a:r>
              <a:rPr lang="hu-HU" sz="2600" dirty="0"/>
              <a:t>Észak-Amerikában van</a:t>
            </a:r>
            <a:r>
              <a:rPr lang="hu-HU" sz="2600" dirty="0" smtClean="0"/>
              <a:t>.</a:t>
            </a:r>
          </a:p>
          <a:p>
            <a:pPr marL="0" indent="0">
              <a:buNone/>
            </a:pPr>
            <a:r>
              <a:rPr lang="hu-HU" sz="2600" dirty="0" smtClean="0"/>
              <a:t> </a:t>
            </a:r>
            <a:r>
              <a:rPr lang="hu-HU" sz="2600" dirty="0"/>
              <a:t>	</a:t>
            </a:r>
          </a:p>
          <a:p>
            <a:r>
              <a:rPr lang="hu-HU" sz="2600" dirty="0" err="1" smtClean="0"/>
              <a:t>Mexiko</a:t>
            </a:r>
            <a:r>
              <a:rPr lang="hu-HU" sz="2600" dirty="0" smtClean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/>
              <a:t>Strednej</a:t>
            </a:r>
            <a:r>
              <a:rPr lang="hu-HU" sz="2600" dirty="0"/>
              <a:t> </a:t>
            </a:r>
            <a:r>
              <a:rPr lang="hu-HU" sz="2600" dirty="0" err="1" smtClean="0"/>
              <a:t>Amerike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Mexikó </a:t>
            </a:r>
            <a:r>
              <a:rPr lang="hu-HU" sz="2600" dirty="0"/>
              <a:t>Közép-Amerikában van.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/>
              <a:t>Brazília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nachádza</a:t>
            </a:r>
            <a:r>
              <a:rPr lang="hu-HU" sz="2600" dirty="0"/>
              <a:t> v </a:t>
            </a:r>
            <a:r>
              <a:rPr lang="hu-HU" sz="2600" dirty="0" err="1"/>
              <a:t>Južnej</a:t>
            </a:r>
            <a:r>
              <a:rPr lang="hu-HU" sz="2600" dirty="0"/>
              <a:t> </a:t>
            </a:r>
            <a:r>
              <a:rPr lang="hu-HU" sz="2600" dirty="0" err="1"/>
              <a:t>Amerike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Brazília </a:t>
            </a:r>
            <a:r>
              <a:rPr lang="hu-HU" sz="2600" dirty="0"/>
              <a:t>Dél-Amerikában 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Dobrý</a:t>
            </a:r>
            <a:r>
              <a:rPr lang="hu-HU" sz="2400" dirty="0" smtClean="0"/>
              <a:t> </a:t>
            </a:r>
            <a:r>
              <a:rPr lang="hu-HU" sz="2400" dirty="0" err="1" smtClean="0"/>
              <a:t>deň</a:t>
            </a:r>
            <a:r>
              <a:rPr lang="hu-HU" sz="2400" dirty="0" smtClean="0"/>
              <a:t> </a:t>
            </a:r>
            <a:r>
              <a:rPr lang="hu-HU" sz="2400" dirty="0" err="1" smtClean="0"/>
              <a:t>prajem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Ahoj</a:t>
            </a:r>
            <a:r>
              <a:rPr lang="hu-HU" sz="2400" dirty="0" smtClean="0"/>
              <a:t> </a:t>
            </a:r>
            <a:r>
              <a:rPr lang="hu-HU" sz="2400" dirty="0" err="1" smtClean="0"/>
              <a:t>Katka</a:t>
            </a:r>
            <a:r>
              <a:rPr lang="hu-HU" sz="2400" dirty="0" smtClean="0"/>
              <a:t>!</a:t>
            </a:r>
          </a:p>
          <a:p>
            <a:r>
              <a:rPr lang="hu-HU" sz="2400" dirty="0" smtClean="0"/>
              <a:t>…………………!</a:t>
            </a:r>
          </a:p>
          <a:p>
            <a:endParaRPr lang="hu-HU" sz="2400" dirty="0"/>
          </a:p>
          <a:p>
            <a:r>
              <a:rPr lang="hu-HU" sz="2400" dirty="0" err="1" smtClean="0"/>
              <a:t>Teší</a:t>
            </a:r>
            <a:r>
              <a:rPr lang="hu-HU" sz="2400" dirty="0" smtClean="0"/>
              <a:t> ma, </a:t>
            </a:r>
            <a:r>
              <a:rPr lang="hu-HU" sz="2400" dirty="0" err="1" smtClean="0"/>
              <a:t>že</a:t>
            </a:r>
            <a:r>
              <a:rPr lang="hu-HU" sz="2400" dirty="0" smtClean="0"/>
              <a:t> </a:t>
            </a:r>
            <a:r>
              <a:rPr lang="hu-HU" sz="2400" dirty="0" err="1" smtClean="0"/>
              <a:t>Vás</a:t>
            </a:r>
            <a:r>
              <a:rPr lang="hu-HU" sz="2400" dirty="0" smtClean="0"/>
              <a:t> </a:t>
            </a:r>
            <a:r>
              <a:rPr lang="hu-HU" sz="2400" dirty="0" err="1" smtClean="0"/>
              <a:t>vidím</a:t>
            </a:r>
            <a:r>
              <a:rPr lang="hu-HU" sz="2400" dirty="0"/>
              <a:t>!</a:t>
            </a:r>
            <a:endParaRPr lang="hu-HU" sz="2400" dirty="0" smtClean="0"/>
          </a:p>
          <a:p>
            <a:r>
              <a:rPr lang="hu-HU" sz="2400" dirty="0" smtClean="0"/>
              <a:t>……………………………….!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– 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/>
              <a:t>v</a:t>
            </a:r>
            <a:r>
              <a:rPr lang="hu-HU" sz="2400" dirty="0" err="1" smtClean="0"/>
              <a:t>aša</a:t>
            </a:r>
            <a:r>
              <a:rPr lang="hu-HU" sz="2400" dirty="0" smtClean="0"/>
              <a:t> </a:t>
            </a:r>
            <a:r>
              <a:rPr lang="hu-HU" sz="2400" dirty="0" err="1" smtClean="0"/>
              <a:t>adresa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Páči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mi </a:t>
            </a:r>
            <a:r>
              <a:rPr lang="hu-HU" sz="2400" dirty="0" err="1" smtClean="0"/>
              <a:t>tu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Bývam</a:t>
            </a:r>
            <a:r>
              <a:rPr lang="hu-HU" sz="2400" dirty="0" smtClean="0"/>
              <a:t> v hoteli.</a:t>
            </a:r>
          </a:p>
          <a:p>
            <a:r>
              <a:rPr lang="hu-HU" sz="2400" dirty="0" smtClean="0"/>
              <a:t>……………………..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Hovorím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slovensky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Ladislav</a:t>
            </a:r>
            <a:r>
              <a:rPr lang="hu-HU" sz="2400" dirty="0" smtClean="0"/>
              <a:t> </a:t>
            </a:r>
            <a:r>
              <a:rPr lang="hu-HU" sz="2400" dirty="0" err="1" smtClean="0"/>
              <a:t>hovorí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maďarsky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Pochádzam</a:t>
            </a:r>
            <a:r>
              <a:rPr lang="hu-HU" sz="2400" dirty="0" smtClean="0"/>
              <a:t> </a:t>
            </a:r>
            <a:r>
              <a:rPr lang="hu-HU" sz="2400" dirty="0" err="1" smtClean="0"/>
              <a:t>zo</a:t>
            </a:r>
            <a:r>
              <a:rPr lang="hu-HU" sz="2400" dirty="0" smtClean="0"/>
              <a:t> </a:t>
            </a:r>
            <a:r>
              <a:rPr lang="hu-HU" sz="2400" dirty="0" err="1" smtClean="0"/>
              <a:t>Slovenska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…………………………………….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Slovensko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nachádza</a:t>
            </a:r>
            <a:r>
              <a:rPr lang="hu-HU" sz="2400" dirty="0" smtClean="0"/>
              <a:t> v </a:t>
            </a:r>
            <a:r>
              <a:rPr lang="hu-HU" sz="2400" dirty="0" err="1"/>
              <a:t>S</a:t>
            </a:r>
            <a:r>
              <a:rPr lang="hu-HU" sz="2400" dirty="0" err="1" smtClean="0"/>
              <a:t>trednej</a:t>
            </a:r>
            <a:r>
              <a:rPr lang="hu-HU" sz="2400" dirty="0" smtClean="0"/>
              <a:t> </a:t>
            </a:r>
            <a:r>
              <a:rPr lang="hu-HU" sz="2400" dirty="0" err="1" smtClean="0"/>
              <a:t>Európe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Budapešť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hlavné</a:t>
            </a:r>
            <a:r>
              <a:rPr lang="hu-HU" sz="2400" dirty="0" smtClean="0"/>
              <a:t> </a:t>
            </a:r>
            <a:r>
              <a:rPr lang="hu-HU" sz="2400" dirty="0" err="1" smtClean="0"/>
              <a:t>mesto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Ostrihom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v </a:t>
            </a:r>
            <a:r>
              <a:rPr lang="hu-HU" sz="2400" dirty="0" err="1" smtClean="0"/>
              <a:t>Maďarsku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……………………………….....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Doplň</a:t>
            </a:r>
            <a:r>
              <a:rPr lang="hu-HU" sz="2800" dirty="0"/>
              <a:t>!</a:t>
            </a:r>
            <a:r>
              <a:rPr lang="hu-HU" sz="2800" dirty="0" smtClean="0"/>
              <a:t>  – Egészítsd ki!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67544" y="1999711"/>
            <a:ext cx="8229600" cy="3929091"/>
          </a:xfrm>
        </p:spPr>
        <p:txBody>
          <a:bodyPr>
            <a:normAutofit fontScale="77500" lnSpcReduction="20000"/>
          </a:bodyPr>
          <a:lstStyle/>
          <a:p>
            <a:r>
              <a:rPr lang="hu-HU" sz="3100" dirty="0" err="1"/>
              <a:t>a</a:t>
            </a:r>
            <a:r>
              <a:rPr lang="hu-HU" sz="3100" dirty="0" err="1" smtClean="0"/>
              <a:t>dresa</a:t>
            </a:r>
            <a:r>
              <a:rPr lang="hu-HU" sz="3100" dirty="0" smtClean="0"/>
              <a:t> – cím, z </a:t>
            </a:r>
            <a:r>
              <a:rPr lang="hu-HU" sz="3100" dirty="0" err="1" smtClean="0"/>
              <a:t>Európy</a:t>
            </a:r>
            <a:r>
              <a:rPr lang="hu-HU" sz="3100" dirty="0" smtClean="0"/>
              <a:t> – Európából,  </a:t>
            </a:r>
            <a:r>
              <a:rPr lang="hu-HU" sz="3100" dirty="0" err="1" smtClean="0"/>
              <a:t>bývate</a:t>
            </a:r>
            <a:r>
              <a:rPr lang="hu-HU" sz="3100" dirty="0" smtClean="0"/>
              <a:t> - lakik </a:t>
            </a:r>
          </a:p>
          <a:p>
            <a:endParaRPr lang="hu-HU" sz="3100" dirty="0" smtClean="0"/>
          </a:p>
          <a:p>
            <a:r>
              <a:rPr lang="hu-HU" sz="3100" dirty="0" err="1" smtClean="0"/>
              <a:t>Tu</a:t>
            </a:r>
            <a:r>
              <a:rPr lang="hu-HU" sz="3100" dirty="0" smtClean="0"/>
              <a:t> </a:t>
            </a:r>
            <a:r>
              <a:rPr lang="hu-HU" sz="3100" dirty="0" err="1" smtClean="0"/>
              <a:t>je</a:t>
            </a:r>
            <a:r>
              <a:rPr lang="hu-HU" sz="3100" dirty="0" smtClean="0"/>
              <a:t> </a:t>
            </a:r>
            <a:r>
              <a:rPr lang="hu-HU" sz="3100" dirty="0" err="1" smtClean="0"/>
              <a:t>moja</a:t>
            </a:r>
            <a:r>
              <a:rPr lang="hu-HU" sz="3100" dirty="0" smtClean="0"/>
              <a:t>………….. .</a:t>
            </a:r>
          </a:p>
          <a:p>
            <a:r>
              <a:rPr lang="hu-HU" sz="3100" dirty="0" smtClean="0"/>
              <a:t>Itt van az én……….. .</a:t>
            </a:r>
          </a:p>
          <a:p>
            <a:endParaRPr lang="hu-HU" sz="3100" dirty="0"/>
          </a:p>
          <a:p>
            <a:r>
              <a:rPr lang="hu-HU" sz="3100" dirty="0" err="1" smtClean="0"/>
              <a:t>Pochádzate</a:t>
            </a:r>
            <a:r>
              <a:rPr lang="hu-HU" sz="3100" dirty="0" smtClean="0"/>
              <a:t> ………………..?</a:t>
            </a:r>
          </a:p>
          <a:p>
            <a:r>
              <a:rPr lang="hu-HU" sz="3100" dirty="0" smtClean="0"/>
              <a:t>…………….……. származik?</a:t>
            </a:r>
          </a:p>
          <a:p>
            <a:endParaRPr lang="hu-HU" sz="3100" dirty="0"/>
          </a:p>
          <a:p>
            <a:r>
              <a:rPr lang="hu-HU" sz="3100" dirty="0" smtClean="0"/>
              <a:t>V </a:t>
            </a:r>
            <a:r>
              <a:rPr lang="hu-HU" sz="3100" dirty="0" err="1" smtClean="0"/>
              <a:t>ktorom</a:t>
            </a:r>
            <a:r>
              <a:rPr lang="hu-HU" sz="3100" dirty="0" smtClean="0"/>
              <a:t> hoteli ………………?</a:t>
            </a:r>
          </a:p>
          <a:p>
            <a:r>
              <a:rPr lang="hu-HU" sz="3100" dirty="0" smtClean="0"/>
              <a:t>Melyik hotelben ……..………?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Doplň</a:t>
            </a:r>
            <a:r>
              <a:rPr lang="hu-HU" sz="2800" dirty="0">
                <a:solidFill>
                  <a:prstClr val="black"/>
                </a:solidFill>
              </a:rPr>
              <a:t>!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7500" lnSpcReduction="20000"/>
          </a:bodyPr>
          <a:lstStyle/>
          <a:p>
            <a:r>
              <a:rPr lang="hu-HU" dirty="0" err="1"/>
              <a:t>d</a:t>
            </a:r>
            <a:r>
              <a:rPr lang="hu-HU" dirty="0" err="1" smtClean="0"/>
              <a:t>obrý</a:t>
            </a:r>
            <a:r>
              <a:rPr lang="hu-HU" dirty="0" smtClean="0"/>
              <a:t> </a:t>
            </a:r>
            <a:r>
              <a:rPr lang="hu-HU" dirty="0" err="1" smtClean="0"/>
              <a:t>večer</a:t>
            </a:r>
            <a:r>
              <a:rPr lang="hu-HU" dirty="0" smtClean="0"/>
              <a:t> – jó estét, </a:t>
            </a:r>
            <a:r>
              <a:rPr lang="hu-HU" dirty="0" err="1" smtClean="0"/>
              <a:t>po</a:t>
            </a:r>
            <a:r>
              <a:rPr lang="hu-HU" dirty="0" smtClean="0"/>
              <a:t> </a:t>
            </a:r>
            <a:r>
              <a:rPr lang="hu-HU" dirty="0" err="1" smtClean="0"/>
              <a:t>anglicky</a:t>
            </a:r>
            <a:r>
              <a:rPr lang="hu-HU" dirty="0" smtClean="0"/>
              <a:t> – angolul, </a:t>
            </a:r>
            <a:r>
              <a:rPr lang="hu-HU" dirty="0" err="1" smtClean="0"/>
              <a:t>veľké</a:t>
            </a:r>
            <a:r>
              <a:rPr lang="hu-HU" dirty="0" smtClean="0"/>
              <a:t> - nagyok</a:t>
            </a:r>
          </a:p>
          <a:p>
            <a:endParaRPr lang="hu-HU" dirty="0"/>
          </a:p>
          <a:p>
            <a:r>
              <a:rPr lang="hu-HU" dirty="0" smtClean="0"/>
              <a:t>…………………</a:t>
            </a:r>
            <a:r>
              <a:rPr lang="hu-HU" dirty="0" err="1" smtClean="0"/>
              <a:t>prajem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……………….. kívánok.</a:t>
            </a:r>
          </a:p>
          <a:p>
            <a:endParaRPr lang="hu-HU" dirty="0"/>
          </a:p>
          <a:p>
            <a:r>
              <a:rPr lang="hu-HU" dirty="0" smtClean="0"/>
              <a:t>John </a:t>
            </a:r>
            <a:r>
              <a:rPr lang="hu-HU" dirty="0" err="1" smtClean="0"/>
              <a:t>hovorí</a:t>
            </a:r>
            <a:r>
              <a:rPr lang="hu-HU" dirty="0" smtClean="0"/>
              <a:t> ……….…. .</a:t>
            </a:r>
          </a:p>
          <a:p>
            <a:r>
              <a:rPr lang="hu-HU" dirty="0" smtClean="0"/>
              <a:t>John ……………. beszél.</a:t>
            </a:r>
          </a:p>
          <a:p>
            <a:endParaRPr lang="hu-HU" dirty="0"/>
          </a:p>
          <a:p>
            <a:r>
              <a:rPr lang="hu-HU" dirty="0" err="1" smtClean="0"/>
              <a:t>Hlavné</a:t>
            </a:r>
            <a:r>
              <a:rPr lang="hu-HU" dirty="0" smtClean="0"/>
              <a:t> </a:t>
            </a:r>
            <a:r>
              <a:rPr lang="hu-HU" dirty="0" err="1" smtClean="0"/>
              <a:t>mestá</a:t>
            </a:r>
            <a:r>
              <a:rPr lang="hu-HU" dirty="0" smtClean="0"/>
              <a:t> </a:t>
            </a:r>
            <a:r>
              <a:rPr lang="hu-HU" dirty="0" err="1" smtClean="0"/>
              <a:t>sú</a:t>
            </a:r>
            <a:r>
              <a:rPr lang="hu-HU" dirty="0" smtClean="0"/>
              <a:t> …………….. .</a:t>
            </a:r>
          </a:p>
          <a:p>
            <a:r>
              <a:rPr lang="hu-HU" dirty="0" smtClean="0"/>
              <a:t>A fővárosok …………………….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2888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Zoznámenie</a:t>
            </a:r>
            <a:r>
              <a:rPr lang="hu-HU" sz="2800" dirty="0" smtClean="0"/>
              <a:t> - Megismerkedés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Ahoj</a:t>
            </a:r>
            <a:r>
              <a:rPr lang="hu-HU" sz="2400" dirty="0"/>
              <a:t>! 	</a:t>
            </a:r>
            <a:endParaRPr lang="hu-HU" sz="2400" dirty="0" smtClean="0"/>
          </a:p>
          <a:p>
            <a:r>
              <a:rPr lang="hu-HU" sz="2400" dirty="0" smtClean="0"/>
              <a:t>Szia!</a:t>
            </a:r>
          </a:p>
          <a:p>
            <a:endParaRPr lang="hu-HU" sz="2400" dirty="0"/>
          </a:p>
          <a:p>
            <a:r>
              <a:rPr lang="hu-HU" sz="2400" dirty="0" err="1" smtClean="0"/>
              <a:t>Dobrý</a:t>
            </a:r>
            <a:r>
              <a:rPr lang="hu-HU" sz="2400" dirty="0" smtClean="0"/>
              <a:t> </a:t>
            </a:r>
            <a:r>
              <a:rPr lang="hu-HU" sz="2400" dirty="0" err="1" smtClean="0"/>
              <a:t>deň</a:t>
            </a:r>
            <a:r>
              <a:rPr lang="hu-HU" sz="2400" dirty="0" smtClean="0"/>
              <a:t> </a:t>
            </a:r>
            <a:r>
              <a:rPr lang="hu-HU" sz="2400" dirty="0" err="1" smtClean="0"/>
              <a:t>prajem</a:t>
            </a:r>
            <a:r>
              <a:rPr lang="hu-HU" sz="2400" dirty="0" smtClean="0"/>
              <a:t>! </a:t>
            </a:r>
            <a:r>
              <a:rPr lang="hu-HU" sz="2400" dirty="0"/>
              <a:t>	</a:t>
            </a:r>
            <a:r>
              <a:rPr lang="hu-HU" sz="2400" dirty="0" smtClean="0"/>
              <a:t>  </a:t>
            </a:r>
          </a:p>
          <a:p>
            <a:r>
              <a:rPr lang="hu-HU" sz="2400" dirty="0" smtClean="0"/>
              <a:t>Jó napot kívánok! </a:t>
            </a:r>
          </a:p>
          <a:p>
            <a:endParaRPr lang="hu-HU" sz="2400" dirty="0"/>
          </a:p>
          <a:p>
            <a:r>
              <a:rPr lang="hu-HU" sz="2400" dirty="0" err="1" smtClean="0"/>
              <a:t>Ako</a:t>
            </a:r>
            <a:r>
              <a:rPr lang="hu-HU" sz="2400" dirty="0" smtClean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darí</a:t>
            </a:r>
            <a:r>
              <a:rPr lang="hu-HU" sz="2400" dirty="0"/>
              <a:t>? 	</a:t>
            </a:r>
            <a:endParaRPr lang="hu-HU" sz="2400" dirty="0" smtClean="0"/>
          </a:p>
          <a:p>
            <a:r>
              <a:rPr lang="hu-HU" sz="2400" dirty="0" smtClean="0"/>
              <a:t>Hogy vagy, hogy van? </a:t>
            </a:r>
            <a:endParaRPr lang="hu-HU" sz="2400" dirty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 </a:t>
            </a:r>
            <a:r>
              <a:rPr lang="hu-HU" sz="2400" dirty="0" err="1" smtClean="0"/>
              <a:t>celou</a:t>
            </a:r>
            <a:r>
              <a:rPr lang="hu-HU" sz="2400" dirty="0" smtClean="0"/>
              <a:t> </a:t>
            </a:r>
            <a:r>
              <a:rPr lang="hu-HU" sz="2400" dirty="0" err="1" smtClean="0"/>
              <a:t>vetou</a:t>
            </a:r>
            <a:r>
              <a:rPr lang="hu-HU" sz="2400" dirty="0" smtClean="0"/>
              <a:t>! – Válaszolj egész mondattal!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smtClean="0"/>
              <a:t>V </a:t>
            </a:r>
            <a:r>
              <a:rPr lang="hu-HU" sz="2400" dirty="0" err="1" smtClean="0"/>
              <a:t>ktorom</a:t>
            </a:r>
            <a:r>
              <a:rPr lang="hu-HU" sz="2400" dirty="0" smtClean="0"/>
              <a:t> </a:t>
            </a:r>
            <a:r>
              <a:rPr lang="hu-HU" sz="2400" dirty="0" err="1" smtClean="0"/>
              <a:t>štáte</a:t>
            </a:r>
            <a:r>
              <a:rPr lang="hu-HU" sz="2400" dirty="0" smtClean="0"/>
              <a:t> </a:t>
            </a:r>
            <a:r>
              <a:rPr lang="hu-HU" sz="2400" dirty="0" err="1" smtClean="0"/>
              <a:t>bývaš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Melyik országban laksz?</a:t>
            </a:r>
          </a:p>
          <a:p>
            <a:endParaRPr lang="hu-HU" sz="2400" dirty="0"/>
          </a:p>
          <a:p>
            <a:r>
              <a:rPr lang="hu-HU" sz="2400" dirty="0" smtClean="0"/>
              <a:t>V </a:t>
            </a:r>
            <a:r>
              <a:rPr lang="hu-HU" sz="2400" dirty="0" err="1" smtClean="0"/>
              <a:t>ktorom</a:t>
            </a:r>
            <a:r>
              <a:rPr lang="hu-HU" sz="2400" dirty="0" smtClean="0"/>
              <a:t> </a:t>
            </a:r>
            <a:r>
              <a:rPr lang="hu-HU" sz="2400" dirty="0" err="1" smtClean="0"/>
              <a:t>meste</a:t>
            </a:r>
            <a:r>
              <a:rPr lang="hu-HU" sz="2400" dirty="0" smtClean="0"/>
              <a:t> </a:t>
            </a:r>
            <a:r>
              <a:rPr lang="hu-HU" sz="2400" dirty="0" err="1" smtClean="0"/>
              <a:t>bývaš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Melyik városban laksz?</a:t>
            </a:r>
          </a:p>
          <a:p>
            <a:endParaRPr lang="hu-HU" sz="2400" dirty="0"/>
          </a:p>
          <a:p>
            <a:r>
              <a:rPr lang="hu-HU" sz="2400" dirty="0" err="1" smtClean="0"/>
              <a:t>Páči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ti </a:t>
            </a:r>
            <a:r>
              <a:rPr lang="hu-HU" sz="2400" dirty="0" err="1" smtClean="0"/>
              <a:t>tvoje</a:t>
            </a:r>
            <a:r>
              <a:rPr lang="hu-HU" sz="2400" dirty="0" smtClean="0"/>
              <a:t> </a:t>
            </a:r>
            <a:r>
              <a:rPr lang="hu-HU" sz="2400" dirty="0" err="1" smtClean="0"/>
              <a:t>bydlisko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Tetszik neked a lakhelyed?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vetou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Válaszolj </a:t>
            </a:r>
            <a:r>
              <a:rPr lang="hu-HU" sz="2400" dirty="0">
                <a:solidFill>
                  <a:prstClr val="black"/>
                </a:solidFill>
              </a:rPr>
              <a:t>egész </a:t>
            </a:r>
            <a:r>
              <a:rPr lang="hu-HU" sz="2400" dirty="0" smtClean="0">
                <a:solidFill>
                  <a:prstClr val="black"/>
                </a:solidFill>
              </a:rPr>
              <a:t>mondattal!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Tatry</a:t>
            </a:r>
            <a:r>
              <a:rPr lang="hu-HU" sz="2400" dirty="0" smtClean="0"/>
              <a:t> </a:t>
            </a:r>
            <a:r>
              <a:rPr lang="hu-HU" sz="2400" dirty="0" err="1" smtClean="0"/>
              <a:t>sú</a:t>
            </a:r>
            <a:r>
              <a:rPr lang="hu-HU" sz="2400" dirty="0" smtClean="0"/>
              <a:t> na </a:t>
            </a:r>
            <a:r>
              <a:rPr lang="hu-HU" sz="2400" dirty="0" err="1" smtClean="0"/>
              <a:t>Slovensku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A Tátra Szlovákiában van?</a:t>
            </a:r>
          </a:p>
          <a:p>
            <a:endParaRPr lang="hu-HU" sz="2400" dirty="0"/>
          </a:p>
          <a:p>
            <a:r>
              <a:rPr lang="hu-HU" sz="2400" dirty="0" err="1" smtClean="0"/>
              <a:t>Levice</a:t>
            </a:r>
            <a:r>
              <a:rPr lang="hu-HU" sz="2400" dirty="0" smtClean="0"/>
              <a:t> </a:t>
            </a:r>
            <a:r>
              <a:rPr lang="hu-HU" sz="2400" dirty="0" err="1" smtClean="0"/>
              <a:t>sú</a:t>
            </a:r>
            <a:r>
              <a:rPr lang="hu-HU" sz="2400" dirty="0" smtClean="0"/>
              <a:t> </a:t>
            </a:r>
            <a:r>
              <a:rPr lang="hu-HU" sz="2400" dirty="0" err="1" smtClean="0"/>
              <a:t>okresné</a:t>
            </a:r>
            <a:r>
              <a:rPr lang="hu-HU" sz="2400" dirty="0" smtClean="0"/>
              <a:t> </a:t>
            </a:r>
            <a:r>
              <a:rPr lang="hu-HU" sz="2400" dirty="0" err="1" smtClean="0"/>
              <a:t>mesto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Léva járási székhely?</a:t>
            </a:r>
          </a:p>
          <a:p>
            <a:endParaRPr lang="hu-HU" sz="2400" dirty="0"/>
          </a:p>
          <a:p>
            <a:r>
              <a:rPr lang="hu-HU" sz="2400" dirty="0" err="1" smtClean="0"/>
              <a:t>Maďarsko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nachádza</a:t>
            </a:r>
            <a:r>
              <a:rPr lang="hu-HU" sz="2400" dirty="0" smtClean="0"/>
              <a:t> v </a:t>
            </a:r>
            <a:r>
              <a:rPr lang="hu-HU" sz="2400" dirty="0" err="1" smtClean="0"/>
              <a:t>Európe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Magyarország Európában van?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vetou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Válaszolj </a:t>
            </a:r>
            <a:r>
              <a:rPr lang="hu-HU" sz="2400" dirty="0">
                <a:solidFill>
                  <a:prstClr val="black"/>
                </a:solidFill>
              </a:rPr>
              <a:t>egész </a:t>
            </a:r>
            <a:r>
              <a:rPr lang="hu-HU" sz="2400" dirty="0" smtClean="0">
                <a:solidFill>
                  <a:prstClr val="black"/>
                </a:solidFill>
              </a:rPr>
              <a:t>mondattal!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Hovoríš</a:t>
            </a:r>
            <a:r>
              <a:rPr lang="hu-HU" sz="2400" dirty="0" smtClean="0"/>
              <a:t> </a:t>
            </a:r>
            <a:r>
              <a:rPr lang="hu-HU" sz="2400" dirty="0" err="1" smtClean="0"/>
              <a:t>po</a:t>
            </a:r>
            <a:r>
              <a:rPr lang="hu-HU" sz="2400" dirty="0" smtClean="0"/>
              <a:t> </a:t>
            </a:r>
            <a:r>
              <a:rPr lang="hu-HU" sz="2400" dirty="0" err="1" smtClean="0"/>
              <a:t>maďarsky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Beszélsz magyarul?</a:t>
            </a:r>
          </a:p>
          <a:p>
            <a:endParaRPr lang="hu-HU" sz="2400" dirty="0"/>
          </a:p>
          <a:p>
            <a:r>
              <a:rPr lang="hu-HU" sz="2400" dirty="0" err="1" smtClean="0"/>
              <a:t>Bývate</a:t>
            </a:r>
            <a:r>
              <a:rPr lang="hu-HU" sz="2400" dirty="0" smtClean="0"/>
              <a:t> v hoteli?</a:t>
            </a:r>
          </a:p>
          <a:p>
            <a:r>
              <a:rPr lang="hu-HU" sz="2400" dirty="0" smtClean="0"/>
              <a:t>Hotelben laktok?</a:t>
            </a:r>
          </a:p>
          <a:p>
            <a:endParaRPr lang="hu-HU" sz="2400" dirty="0"/>
          </a:p>
          <a:p>
            <a:r>
              <a:rPr lang="hu-HU" sz="2400" dirty="0" err="1" smtClean="0"/>
              <a:t>Stretneme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</a:t>
            </a:r>
            <a:r>
              <a:rPr lang="hu-HU" sz="2400" dirty="0" err="1" smtClean="0"/>
              <a:t>zajtra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Találkozunk holnap?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                            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                            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                     Ďakujem </a:t>
            </a:r>
            <a:r>
              <a:rPr lang="pl-PL" dirty="0"/>
              <a:t>za pozornosť!</a:t>
            </a:r>
          </a:p>
          <a:p>
            <a:pPr marL="0" indent="0">
              <a:buNone/>
            </a:pPr>
            <a:r>
              <a:rPr lang="pl-PL" dirty="0" smtClean="0"/>
              <a:t>                      </a:t>
            </a:r>
          </a:p>
          <a:p>
            <a:pPr marL="0" indent="0">
              <a:buNone/>
            </a:pPr>
            <a:r>
              <a:rPr lang="pl-PL" dirty="0" smtClean="0"/>
              <a:t>		   Köszönöm </a:t>
            </a:r>
            <a:r>
              <a:rPr lang="pl-PL" dirty="0"/>
              <a:t>a figyelmet</a:t>
            </a:r>
            <a:r>
              <a:rPr lang="pl-PL" dirty="0" smtClean="0"/>
              <a:t>!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1400" smtClean="0"/>
              <a:t>							Zdroj </a:t>
            </a:r>
            <a:r>
              <a:rPr lang="pl-PL" sz="1400" dirty="0" smtClean="0"/>
              <a:t>– forrás: internet</a:t>
            </a:r>
            <a:endParaRPr lang="pl-PL" sz="1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Zoznámenie</a:t>
            </a:r>
            <a:r>
              <a:rPr lang="hu-HU" sz="2800" dirty="0">
                <a:solidFill>
                  <a:prstClr val="black"/>
                </a:solidFill>
              </a:rPr>
              <a:t> - Megismerkedés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/>
              <a:t>Pochádzate</a:t>
            </a:r>
            <a:r>
              <a:rPr lang="hu-HU" sz="2600" dirty="0"/>
              <a:t> z </a:t>
            </a:r>
            <a:r>
              <a:rPr lang="hu-HU" sz="2600" dirty="0" err="1"/>
              <a:t>Európy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Ön </a:t>
            </a:r>
            <a:r>
              <a:rPr lang="hu-HU" sz="2600" dirty="0"/>
              <a:t>Európából jön? / Ön európai?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Pochádzate</a:t>
            </a:r>
            <a:r>
              <a:rPr lang="hu-HU" sz="2600" dirty="0" smtClean="0"/>
              <a:t> </a:t>
            </a:r>
            <a:r>
              <a:rPr lang="hu-HU" sz="2600" dirty="0"/>
              <a:t>z </a:t>
            </a:r>
            <a:r>
              <a:rPr lang="hu-HU" sz="2600" dirty="0" err="1"/>
              <a:t>Ameriky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Ön </a:t>
            </a:r>
            <a:r>
              <a:rPr lang="hu-HU" sz="2600" dirty="0"/>
              <a:t>Amerikából jön? / Ön amerikai?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Pochádzate</a:t>
            </a:r>
            <a:r>
              <a:rPr lang="hu-HU" sz="2600" dirty="0" smtClean="0"/>
              <a:t> </a:t>
            </a:r>
            <a:r>
              <a:rPr lang="hu-HU" sz="2600" dirty="0"/>
              <a:t>z </a:t>
            </a:r>
            <a:r>
              <a:rPr lang="hu-HU" sz="2600" dirty="0" err="1"/>
              <a:t>Ázie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Ön </a:t>
            </a:r>
            <a:r>
              <a:rPr lang="hu-HU" sz="2600" dirty="0"/>
              <a:t>Ázsiából jön? / Ön ázsiai?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Zoznámenie</a:t>
            </a:r>
            <a:r>
              <a:rPr lang="hu-HU" sz="2800" dirty="0">
                <a:solidFill>
                  <a:prstClr val="black"/>
                </a:solidFill>
              </a:rPr>
              <a:t> - Megismerkedés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/>
              <a:t>V </a:t>
            </a:r>
            <a:r>
              <a:rPr lang="hu-HU" sz="2400" dirty="0" err="1"/>
              <a:t>ktorom</a:t>
            </a:r>
            <a:r>
              <a:rPr lang="hu-HU" sz="2400" dirty="0"/>
              <a:t> hoteli </a:t>
            </a:r>
            <a:r>
              <a:rPr lang="hu-HU" sz="2400" dirty="0" err="1"/>
              <a:t>bývate</a:t>
            </a:r>
            <a:r>
              <a:rPr lang="hu-HU" sz="2400" dirty="0"/>
              <a:t>? 	</a:t>
            </a:r>
            <a:endParaRPr lang="hu-HU" sz="2400" dirty="0" smtClean="0"/>
          </a:p>
          <a:p>
            <a:r>
              <a:rPr lang="hu-HU" sz="2400" dirty="0" smtClean="0"/>
              <a:t>Melyik </a:t>
            </a:r>
            <a:r>
              <a:rPr lang="hu-HU" sz="2400" dirty="0"/>
              <a:t>hotelben lakik</a:t>
            </a:r>
            <a:r>
              <a:rPr lang="hu-HU" sz="2400" dirty="0" smtClean="0"/>
              <a:t>?</a:t>
            </a:r>
          </a:p>
          <a:p>
            <a:endParaRPr lang="hu-HU" sz="2400" dirty="0"/>
          </a:p>
          <a:p>
            <a:r>
              <a:rPr lang="hu-HU" sz="2400" dirty="0" err="1" smtClean="0"/>
              <a:t>Ako</a:t>
            </a:r>
            <a:r>
              <a:rPr lang="hu-HU" sz="2400" dirty="0" smtClean="0"/>
              <a:t> </a:t>
            </a:r>
            <a:r>
              <a:rPr lang="hu-HU" sz="2400" dirty="0" err="1"/>
              <a:t>dlho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už</a:t>
            </a:r>
            <a:r>
              <a:rPr lang="hu-HU" sz="2400" dirty="0"/>
              <a:t> </a:t>
            </a:r>
            <a:r>
              <a:rPr lang="hu-HU" sz="2400" dirty="0" err="1"/>
              <a:t>tu</a:t>
            </a:r>
            <a:r>
              <a:rPr lang="hu-HU" sz="2400" dirty="0"/>
              <a:t>? </a:t>
            </a:r>
            <a:endParaRPr lang="hu-HU" sz="2400" dirty="0" smtClean="0"/>
          </a:p>
          <a:p>
            <a:r>
              <a:rPr lang="hu-HU" sz="2400" dirty="0" smtClean="0"/>
              <a:t>Mióta </a:t>
            </a:r>
            <a:r>
              <a:rPr lang="hu-HU" sz="2400" dirty="0"/>
              <a:t>van már itt</a:t>
            </a:r>
            <a:r>
              <a:rPr lang="hu-HU" sz="2400" dirty="0" smtClean="0"/>
              <a:t>?</a:t>
            </a:r>
          </a:p>
          <a:p>
            <a:endParaRPr lang="hu-HU" sz="2400" dirty="0"/>
          </a:p>
          <a:p>
            <a:r>
              <a:rPr lang="hu-HU" sz="2400" dirty="0" err="1" smtClean="0"/>
              <a:t>Ako</a:t>
            </a:r>
            <a:r>
              <a:rPr lang="hu-HU" sz="2400" dirty="0" smtClean="0"/>
              <a:t> </a:t>
            </a:r>
            <a:r>
              <a:rPr lang="hu-HU" sz="2400" dirty="0" err="1"/>
              <a:t>dlho</a:t>
            </a:r>
            <a:r>
              <a:rPr lang="hu-HU" sz="2400" dirty="0"/>
              <a:t> </a:t>
            </a:r>
            <a:r>
              <a:rPr lang="hu-HU" sz="2400" dirty="0" err="1"/>
              <a:t>zostanete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Meddig </a:t>
            </a:r>
            <a:r>
              <a:rPr lang="hu-HU" sz="2400" dirty="0"/>
              <a:t>marad?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Zoznámenie</a:t>
            </a:r>
            <a:r>
              <a:rPr lang="hu-HU" sz="2800" dirty="0">
                <a:solidFill>
                  <a:prstClr val="black"/>
                </a:solidFill>
              </a:rPr>
              <a:t> - Megismerkedés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/>
              <a:t>Páči</a:t>
            </a:r>
            <a:r>
              <a:rPr lang="hu-HU" sz="2600" dirty="0"/>
              <a:t> </a:t>
            </a:r>
            <a:r>
              <a:rPr lang="hu-HU" sz="2600" dirty="0" err="1"/>
              <a:t>sa</a:t>
            </a:r>
            <a:r>
              <a:rPr lang="hu-HU" sz="2600" dirty="0"/>
              <a:t> vám </a:t>
            </a:r>
            <a:r>
              <a:rPr lang="hu-HU" sz="2600" dirty="0" err="1"/>
              <a:t>tu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Tetszik </a:t>
            </a:r>
            <a:r>
              <a:rPr lang="hu-HU" sz="2600" dirty="0"/>
              <a:t>önnek itt?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Ste</a:t>
            </a:r>
            <a:r>
              <a:rPr lang="hu-HU" sz="2600" dirty="0" smtClean="0"/>
              <a:t> </a:t>
            </a:r>
            <a:r>
              <a:rPr lang="hu-HU" sz="2600" dirty="0" err="1"/>
              <a:t>tu</a:t>
            </a:r>
            <a:r>
              <a:rPr lang="hu-HU" sz="2600" dirty="0"/>
              <a:t> na </a:t>
            </a:r>
            <a:r>
              <a:rPr lang="hu-HU" sz="2600" dirty="0" err="1"/>
              <a:t>dovolenke</a:t>
            </a:r>
            <a:r>
              <a:rPr lang="hu-HU" sz="2600" dirty="0"/>
              <a:t>? 	</a:t>
            </a:r>
            <a:endParaRPr lang="hu-HU" sz="2600" dirty="0" smtClean="0"/>
          </a:p>
          <a:p>
            <a:r>
              <a:rPr lang="hu-HU" sz="2600" dirty="0" smtClean="0"/>
              <a:t>Ön </a:t>
            </a:r>
            <a:r>
              <a:rPr lang="hu-HU" sz="2600" dirty="0"/>
              <a:t>itt nyaral?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Navštívte</a:t>
            </a:r>
            <a:r>
              <a:rPr lang="hu-HU" sz="2600" dirty="0" smtClean="0"/>
              <a:t> </a:t>
            </a:r>
            <a:r>
              <a:rPr lang="hu-HU" sz="2600" dirty="0"/>
              <a:t>ma </a:t>
            </a:r>
            <a:r>
              <a:rPr lang="hu-HU" sz="2600" dirty="0" err="1"/>
              <a:t>niekedy</a:t>
            </a:r>
            <a:r>
              <a:rPr lang="hu-HU" sz="2600" dirty="0"/>
              <a:t>! 	</a:t>
            </a:r>
            <a:endParaRPr lang="hu-HU" sz="2600" dirty="0" smtClean="0"/>
          </a:p>
          <a:p>
            <a:r>
              <a:rPr lang="hu-HU" sz="2600" dirty="0" smtClean="0"/>
              <a:t>Látogasson </a:t>
            </a:r>
            <a:r>
              <a:rPr lang="hu-HU" sz="2600" dirty="0"/>
              <a:t>meg egyszer!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Zoznámenie</a:t>
            </a:r>
            <a:r>
              <a:rPr lang="hu-HU" sz="2800" dirty="0">
                <a:solidFill>
                  <a:prstClr val="black"/>
                </a:solidFill>
              </a:rPr>
              <a:t> - Megismerkedés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Tu</a:t>
            </a:r>
            <a:r>
              <a:rPr lang="hu-HU" sz="2400" dirty="0"/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moja</a:t>
            </a:r>
            <a:r>
              <a:rPr lang="hu-HU" sz="2400" dirty="0"/>
              <a:t> </a:t>
            </a:r>
            <a:r>
              <a:rPr lang="hu-HU" sz="2400" dirty="0" err="1"/>
              <a:t>adresa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Itt </a:t>
            </a:r>
            <a:r>
              <a:rPr lang="hu-HU" sz="2400" dirty="0"/>
              <a:t>van az én címem.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Uvidíme</a:t>
            </a:r>
            <a:r>
              <a:rPr lang="hu-HU" sz="2400" dirty="0" smtClean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zajtra</a:t>
            </a:r>
            <a:r>
              <a:rPr lang="hu-HU" sz="2400" dirty="0"/>
              <a:t>? 	</a:t>
            </a:r>
            <a:endParaRPr lang="hu-HU" sz="2400" dirty="0" smtClean="0"/>
          </a:p>
          <a:p>
            <a:r>
              <a:rPr lang="hu-HU" sz="2400" dirty="0" smtClean="0"/>
              <a:t>Látjuk </a:t>
            </a:r>
            <a:r>
              <a:rPr lang="hu-HU" sz="2400" dirty="0"/>
              <a:t>egymást holnap?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/>
              <a:t>mi </a:t>
            </a:r>
            <a:r>
              <a:rPr lang="hu-HU" sz="2400" dirty="0" err="1"/>
              <a:t>ľúto</a:t>
            </a:r>
            <a:r>
              <a:rPr lang="hu-HU" sz="2400" dirty="0"/>
              <a:t>, </a:t>
            </a:r>
            <a:r>
              <a:rPr lang="hu-HU" sz="2400" dirty="0" err="1"/>
              <a:t>už</a:t>
            </a:r>
            <a:r>
              <a:rPr lang="hu-HU" sz="2400" dirty="0"/>
              <a:t> </a:t>
            </a:r>
            <a:r>
              <a:rPr lang="hu-HU" sz="2400" dirty="0" err="1"/>
              <a:t>niečo</a:t>
            </a:r>
            <a:r>
              <a:rPr lang="hu-HU" sz="2400" dirty="0"/>
              <a:t> mám. 	</a:t>
            </a:r>
            <a:endParaRPr lang="hu-HU" sz="2400" dirty="0" smtClean="0"/>
          </a:p>
          <a:p>
            <a:r>
              <a:rPr lang="hu-HU" sz="2400" dirty="0" smtClean="0"/>
              <a:t>Sajnálom</a:t>
            </a:r>
            <a:r>
              <a:rPr lang="hu-HU" sz="2400" dirty="0"/>
              <a:t>, már más tervem van. 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Zoznámenie</a:t>
            </a:r>
            <a:r>
              <a:rPr lang="hu-HU" sz="2800" dirty="0">
                <a:solidFill>
                  <a:prstClr val="black"/>
                </a:solidFill>
              </a:rPr>
              <a:t> - Megismerkedés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err="1"/>
              <a:t>Čau</a:t>
            </a:r>
            <a:r>
              <a:rPr lang="hu-HU" sz="2600" dirty="0"/>
              <a:t>! 	</a:t>
            </a:r>
            <a:endParaRPr lang="hu-HU" sz="2600" dirty="0" smtClean="0"/>
          </a:p>
          <a:p>
            <a:r>
              <a:rPr lang="hu-HU" sz="2600" dirty="0" smtClean="0"/>
              <a:t>Szia</a:t>
            </a:r>
            <a:r>
              <a:rPr lang="hu-HU" sz="2600" dirty="0"/>
              <a:t>! / Viszlát! (Vigyázat! / Csak elköszönésnél!)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Dovidenia</a:t>
            </a:r>
            <a:r>
              <a:rPr lang="hu-HU" sz="2600" dirty="0"/>
              <a:t>! 	</a:t>
            </a:r>
            <a:endParaRPr lang="hu-HU" sz="2600" dirty="0" smtClean="0"/>
          </a:p>
          <a:p>
            <a:r>
              <a:rPr lang="hu-HU" sz="2600" dirty="0" smtClean="0"/>
              <a:t>Viszontlátásra!</a:t>
            </a:r>
          </a:p>
          <a:p>
            <a:endParaRPr lang="hu-HU" sz="2600" dirty="0"/>
          </a:p>
          <a:p>
            <a:r>
              <a:rPr lang="hu-HU" sz="2600" dirty="0" err="1" smtClean="0"/>
              <a:t>Do</a:t>
            </a:r>
            <a:r>
              <a:rPr lang="hu-HU" sz="2600" dirty="0" smtClean="0"/>
              <a:t> </a:t>
            </a:r>
            <a:r>
              <a:rPr lang="hu-HU" sz="2600" dirty="0" err="1"/>
              <a:t>skorého</a:t>
            </a:r>
            <a:r>
              <a:rPr lang="hu-HU" sz="2600" dirty="0"/>
              <a:t> </a:t>
            </a:r>
            <a:r>
              <a:rPr lang="hu-HU" sz="2600" dirty="0" err="1"/>
              <a:t>videnia</a:t>
            </a:r>
            <a:r>
              <a:rPr lang="hu-HU" sz="2600" dirty="0"/>
              <a:t>! 	</a:t>
            </a:r>
            <a:endParaRPr lang="hu-HU" sz="2600" dirty="0" smtClean="0"/>
          </a:p>
          <a:p>
            <a:r>
              <a:rPr lang="hu-HU" sz="2600" dirty="0" smtClean="0"/>
              <a:t>Nemsokára </a:t>
            </a:r>
            <a:r>
              <a:rPr lang="hu-HU" sz="2600" dirty="0"/>
              <a:t>találkozunk! / A közeli viszontlátásra!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/>
              <a:t>John </a:t>
            </a:r>
            <a:r>
              <a:rPr lang="hu-HU" sz="2600" dirty="0" err="1"/>
              <a:t>je</a:t>
            </a:r>
            <a:r>
              <a:rPr lang="hu-HU" sz="2600" dirty="0"/>
              <a:t> z </a:t>
            </a:r>
            <a:r>
              <a:rPr lang="hu-HU" sz="2600" dirty="0" err="1"/>
              <a:t>Londýna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John </a:t>
            </a:r>
            <a:r>
              <a:rPr lang="hu-HU" sz="2600" dirty="0"/>
              <a:t>londoni</a:t>
            </a:r>
            <a:r>
              <a:rPr lang="hu-HU" sz="2600" dirty="0" smtClean="0"/>
              <a:t>.</a:t>
            </a:r>
          </a:p>
          <a:p>
            <a:endParaRPr lang="hu-HU" sz="2600" dirty="0"/>
          </a:p>
          <a:p>
            <a:r>
              <a:rPr lang="hu-HU" sz="2600" dirty="0" err="1" smtClean="0"/>
              <a:t>Londýn</a:t>
            </a:r>
            <a:r>
              <a:rPr lang="hu-HU" sz="2600" dirty="0" smtClean="0"/>
              <a:t> </a:t>
            </a:r>
            <a:r>
              <a:rPr lang="hu-HU" sz="2600" dirty="0" err="1"/>
              <a:t>je</a:t>
            </a:r>
            <a:r>
              <a:rPr lang="hu-HU" sz="2600" dirty="0"/>
              <a:t> </a:t>
            </a:r>
            <a:r>
              <a:rPr lang="hu-HU" sz="2600" dirty="0" err="1"/>
              <a:t>vo</a:t>
            </a:r>
            <a:r>
              <a:rPr lang="hu-HU" sz="2600" dirty="0"/>
              <a:t> </a:t>
            </a:r>
            <a:r>
              <a:rPr lang="hu-HU" sz="2600" dirty="0" err="1"/>
              <a:t>Veľkej</a:t>
            </a:r>
            <a:r>
              <a:rPr lang="hu-HU" sz="2600" dirty="0"/>
              <a:t> </a:t>
            </a:r>
            <a:r>
              <a:rPr lang="hu-HU" sz="2600" dirty="0" err="1"/>
              <a:t>Británii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London Nagy Britanniában </a:t>
            </a:r>
            <a:r>
              <a:rPr lang="hu-HU" sz="2600" dirty="0"/>
              <a:t>van.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err="1" smtClean="0"/>
              <a:t>Hovorí</a:t>
            </a:r>
            <a:r>
              <a:rPr lang="hu-HU" sz="2600" dirty="0" smtClean="0"/>
              <a:t> </a:t>
            </a:r>
            <a:r>
              <a:rPr lang="hu-HU" sz="2600" dirty="0" err="1"/>
              <a:t>po</a:t>
            </a:r>
            <a:r>
              <a:rPr lang="hu-HU" sz="2600" dirty="0"/>
              <a:t> </a:t>
            </a:r>
            <a:r>
              <a:rPr lang="hu-HU" sz="2600" dirty="0" err="1"/>
              <a:t>anglicky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Ő </a:t>
            </a:r>
            <a:r>
              <a:rPr lang="hu-HU" sz="2600" dirty="0"/>
              <a:t>angolul beszél.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/>
              <a:t>Mária </a:t>
            </a:r>
            <a:r>
              <a:rPr lang="hu-HU" sz="2600" dirty="0" err="1"/>
              <a:t>je</a:t>
            </a:r>
            <a:r>
              <a:rPr lang="hu-HU" sz="2600" dirty="0"/>
              <a:t> z </a:t>
            </a:r>
            <a:r>
              <a:rPr lang="hu-HU" sz="2600" dirty="0" err="1"/>
              <a:t>Madridu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Maria </a:t>
            </a:r>
            <a:r>
              <a:rPr lang="hu-HU" sz="2600" dirty="0"/>
              <a:t>madridi. </a:t>
            </a:r>
            <a:endParaRPr lang="hu-HU" sz="2600" dirty="0" smtClean="0"/>
          </a:p>
          <a:p>
            <a:endParaRPr lang="hu-HU" sz="2600" dirty="0"/>
          </a:p>
          <a:p>
            <a:r>
              <a:rPr lang="hu-HU" sz="2600" dirty="0" smtClean="0"/>
              <a:t>Madrid </a:t>
            </a:r>
            <a:r>
              <a:rPr lang="hu-HU" sz="2600" dirty="0" err="1"/>
              <a:t>je</a:t>
            </a:r>
            <a:r>
              <a:rPr lang="hu-HU" sz="2600" dirty="0"/>
              <a:t> v </a:t>
            </a:r>
            <a:r>
              <a:rPr lang="hu-HU" sz="2600" dirty="0" err="1"/>
              <a:t>Španielsku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Madrid </a:t>
            </a:r>
            <a:r>
              <a:rPr lang="hu-HU" sz="2600" dirty="0"/>
              <a:t>Spanyolországban van</a:t>
            </a:r>
            <a:r>
              <a:rPr lang="hu-HU" sz="2600" dirty="0" smtClean="0"/>
              <a:t>.</a:t>
            </a:r>
          </a:p>
          <a:p>
            <a:endParaRPr lang="hu-HU" sz="2600" dirty="0"/>
          </a:p>
          <a:p>
            <a:r>
              <a:rPr lang="hu-HU" sz="2600" dirty="0" err="1" smtClean="0"/>
              <a:t>Hovorí</a:t>
            </a:r>
            <a:r>
              <a:rPr lang="hu-HU" sz="2600" dirty="0" smtClean="0"/>
              <a:t> </a:t>
            </a:r>
            <a:r>
              <a:rPr lang="hu-HU" sz="2600" dirty="0" err="1"/>
              <a:t>po</a:t>
            </a:r>
            <a:r>
              <a:rPr lang="hu-HU" sz="2600" dirty="0"/>
              <a:t> </a:t>
            </a:r>
            <a:r>
              <a:rPr lang="hu-HU" sz="2600" dirty="0" err="1"/>
              <a:t>španielsky</a:t>
            </a:r>
            <a:r>
              <a:rPr lang="hu-HU" sz="2600" dirty="0"/>
              <a:t>. 	</a:t>
            </a:r>
            <a:endParaRPr lang="hu-HU" sz="2600" dirty="0" smtClean="0"/>
          </a:p>
          <a:p>
            <a:r>
              <a:rPr lang="hu-HU" sz="2600" dirty="0" smtClean="0"/>
              <a:t>Ő </a:t>
            </a:r>
            <a:r>
              <a:rPr lang="hu-HU" sz="2600" dirty="0"/>
              <a:t>(nő / leány) spanyolul beszél.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419</Words>
  <Application>Microsoft Office PowerPoint</Application>
  <PresentationFormat>Prezentácia na obrazovke (4:3)</PresentationFormat>
  <Paragraphs>241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Zoznámenie - Megismerkedés</vt:lpstr>
      <vt:lpstr>Zoznámenie - Megismerkedés</vt:lpstr>
      <vt:lpstr>Zoznámenie - Megismerkedés</vt:lpstr>
      <vt:lpstr>Zoznámenie - Megismerkedés</vt:lpstr>
      <vt:lpstr>Zoznámenie - Megismerkedés</vt:lpstr>
      <vt:lpstr>Zoznámenie - Megismerkedés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Prelož! – Fordítsd le!</vt:lpstr>
      <vt:lpstr>Prelož! – Fordítsd le!</vt:lpstr>
      <vt:lpstr>Prelož! – Fordítsd le!</vt:lpstr>
      <vt:lpstr>Prelož! – Fordítsd le!</vt:lpstr>
      <vt:lpstr>Doplň!  – Egészítsd ki!</vt:lpstr>
      <vt:lpstr>Doplň! – Egészítsd ki!</vt:lpstr>
      <vt:lpstr>Odpovedz celou vetou! – Válaszolj egész mondattal!</vt:lpstr>
      <vt:lpstr>Odpovedz celou vetou! – Válaszolj egész mondattal!</vt:lpstr>
      <vt:lpstr>Odpovedz celou vetou! – Válaszolj egész mondattal!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21</cp:revision>
  <cp:lastPrinted>2014-01-31T07:11:24Z</cp:lastPrinted>
  <dcterms:created xsi:type="dcterms:W3CDTF">2013-03-28T07:15:55Z</dcterms:created>
  <dcterms:modified xsi:type="dcterms:W3CDTF">2014-01-31T07:12:05Z</dcterms:modified>
</cp:coreProperties>
</file>