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79" r:id="rId2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</a:t>
            </a:r>
            <a:r>
              <a:rPr lang="hu-HU" dirty="0" smtClean="0"/>
              <a:t>Üdvözöllek</a:t>
            </a:r>
            <a:r>
              <a:rPr lang="hu-HU" dirty="0" smtClean="0"/>
              <a:t>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poprosiť</a:t>
            </a:r>
            <a:r>
              <a:rPr lang="hu-HU" sz="2400" dirty="0" smtClean="0">
                <a:solidFill>
                  <a:prstClr val="black"/>
                </a:solidFill>
              </a:rPr>
              <a:t> - valamit </a:t>
            </a:r>
            <a:r>
              <a:rPr lang="hu-HU" sz="2400" dirty="0">
                <a:solidFill>
                  <a:prstClr val="black"/>
                </a:solidFill>
              </a:rPr>
              <a:t>kérni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Môžete opraviť tie hodiny?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 </a:t>
            </a:r>
            <a:r>
              <a:rPr lang="sk-SK" dirty="0">
                <a:ea typeface="Calibri"/>
                <a:cs typeface="Times New Roman"/>
              </a:rPr>
              <a:t>tudja javítani az órát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Sklo </a:t>
            </a:r>
            <a:r>
              <a:rPr lang="sk-SK" dirty="0">
                <a:ea typeface="Calibri"/>
                <a:cs typeface="Times New Roman"/>
              </a:rPr>
              <a:t>je rozbité.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üveg széttörött / eltörött.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Batéria </a:t>
            </a:r>
            <a:r>
              <a:rPr lang="sk-SK" dirty="0">
                <a:ea typeface="Calibri"/>
                <a:cs typeface="Times New Roman"/>
              </a:rPr>
              <a:t>je prázdna.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elem üres.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poprosiť</a:t>
            </a:r>
            <a:r>
              <a:rPr lang="hu-HU" sz="2400" dirty="0" smtClean="0">
                <a:solidFill>
                  <a:prstClr val="black"/>
                </a:solidFill>
              </a:rPr>
              <a:t> - valamit </a:t>
            </a:r>
            <a:r>
              <a:rPr lang="hu-HU" sz="2400" dirty="0">
                <a:solidFill>
                  <a:prstClr val="black"/>
                </a:solidFill>
              </a:rPr>
              <a:t>kérni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Môžete vyžehliť tú košeľu?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 </a:t>
            </a:r>
            <a:r>
              <a:rPr lang="sk-SK" dirty="0">
                <a:ea typeface="Calibri"/>
                <a:cs typeface="Times New Roman"/>
              </a:rPr>
              <a:t>tudja vasalni az inget?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Môžete </a:t>
            </a:r>
            <a:r>
              <a:rPr lang="sk-SK" dirty="0">
                <a:ea typeface="Calibri"/>
                <a:cs typeface="Times New Roman"/>
              </a:rPr>
              <a:t>vyčistiť tie nohavice?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 </a:t>
            </a:r>
            <a:r>
              <a:rPr lang="sk-SK" dirty="0">
                <a:ea typeface="Calibri"/>
                <a:cs typeface="Times New Roman"/>
              </a:rPr>
              <a:t>tudja tisztítani a nadrágot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Môžete </a:t>
            </a:r>
            <a:r>
              <a:rPr lang="sk-SK" dirty="0">
                <a:ea typeface="Calibri"/>
                <a:cs typeface="Times New Roman"/>
              </a:rPr>
              <a:t>opraviť tie topánky?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 </a:t>
            </a:r>
            <a:r>
              <a:rPr lang="sk-SK" dirty="0">
                <a:ea typeface="Calibri"/>
                <a:cs typeface="Times New Roman"/>
              </a:rPr>
              <a:t>tudja javítani a cipőket?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poprosiť</a:t>
            </a:r>
            <a:r>
              <a:rPr lang="hu-HU" sz="2400" dirty="0" smtClean="0">
                <a:solidFill>
                  <a:prstClr val="black"/>
                </a:solidFill>
              </a:rPr>
              <a:t> - valamit </a:t>
            </a:r>
            <a:r>
              <a:rPr lang="hu-HU" sz="2400" dirty="0">
                <a:solidFill>
                  <a:prstClr val="black"/>
                </a:solidFill>
              </a:rPr>
              <a:t>kérni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Môžete </a:t>
            </a:r>
            <a:r>
              <a:rPr lang="sk-SK" dirty="0">
                <a:ea typeface="Calibri"/>
                <a:cs typeface="Times New Roman"/>
              </a:rPr>
              <a:t>mi dať oheň?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Tudna </a:t>
            </a:r>
            <a:r>
              <a:rPr lang="sk-SK" dirty="0">
                <a:ea typeface="Calibri"/>
                <a:cs typeface="Times New Roman"/>
              </a:rPr>
              <a:t>tüzet adni?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Máte </a:t>
            </a:r>
            <a:r>
              <a:rPr lang="sk-SK" dirty="0">
                <a:ea typeface="Calibri"/>
                <a:cs typeface="Times New Roman"/>
              </a:rPr>
              <a:t>zápalky alebo zapaľovač?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gyufája vagy egy </a:t>
            </a:r>
            <a:r>
              <a:rPr lang="sk-SK" dirty="0" smtClean="0">
                <a:ea typeface="Calibri"/>
                <a:cs typeface="Times New Roman"/>
              </a:rPr>
              <a:t>öngyújtója</a:t>
            </a:r>
            <a:r>
              <a:rPr lang="sk-SK" dirty="0">
                <a:ea typeface="Calibri"/>
                <a:cs typeface="Times New Roman"/>
              </a:rPr>
              <a:t>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Máte </a:t>
            </a:r>
            <a:r>
              <a:rPr lang="sk-SK" dirty="0">
                <a:ea typeface="Calibri"/>
                <a:cs typeface="Times New Roman"/>
              </a:rPr>
              <a:t>popolník?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egy hamutartója?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poprosiť</a:t>
            </a:r>
            <a:r>
              <a:rPr lang="hu-HU" sz="2400" dirty="0" smtClean="0">
                <a:solidFill>
                  <a:prstClr val="black"/>
                </a:solidFill>
              </a:rPr>
              <a:t> - valamit </a:t>
            </a:r>
            <a:r>
              <a:rPr lang="hu-HU" sz="2400" dirty="0">
                <a:solidFill>
                  <a:prstClr val="black"/>
                </a:solidFill>
              </a:rPr>
              <a:t>kérni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Fajčíte cigary?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Szivarozik</a:t>
            </a:r>
            <a:r>
              <a:rPr lang="sk-SK" dirty="0">
                <a:ea typeface="Calibri"/>
                <a:cs typeface="Times New Roman"/>
              </a:rPr>
              <a:t>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Fajčíte </a:t>
            </a:r>
            <a:r>
              <a:rPr lang="sk-SK" dirty="0">
                <a:ea typeface="Calibri"/>
                <a:cs typeface="Times New Roman"/>
              </a:rPr>
              <a:t>cigarety?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Dohányzik</a:t>
            </a:r>
            <a:r>
              <a:rPr lang="sk-SK" dirty="0">
                <a:ea typeface="Calibri"/>
                <a:cs typeface="Times New Roman"/>
              </a:rPr>
              <a:t>? 	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Fajčíte </a:t>
            </a:r>
            <a:r>
              <a:rPr lang="sk-SK" dirty="0">
                <a:ea typeface="Calibri"/>
                <a:cs typeface="Times New Roman"/>
              </a:rPr>
              <a:t>fajku?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Pipázik</a:t>
            </a:r>
            <a:r>
              <a:rPr lang="sk-SK" dirty="0">
                <a:ea typeface="Calibri"/>
                <a:cs typeface="Times New Roman"/>
              </a:rPr>
              <a:t>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niečo</a:t>
            </a:r>
            <a:r>
              <a:rPr lang="hu-HU" sz="2400" dirty="0"/>
              <a:t> </a:t>
            </a:r>
            <a:r>
              <a:rPr lang="hu-HU" sz="2400" dirty="0" err="1"/>
              <a:t>zdôvodniť</a:t>
            </a:r>
            <a:r>
              <a:rPr lang="hu-HU" sz="2400" dirty="0"/>
              <a:t> </a:t>
            </a:r>
            <a:r>
              <a:rPr lang="hu-HU" sz="2400" dirty="0" smtClean="0"/>
              <a:t>- valamit </a:t>
            </a:r>
            <a:r>
              <a:rPr lang="hu-HU" sz="2400" dirty="0"/>
              <a:t>megmagyarázni 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Prečo neprídete?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Ön </a:t>
            </a:r>
            <a:r>
              <a:rPr lang="sk-SK" dirty="0">
                <a:ea typeface="Calibri"/>
                <a:cs typeface="Times New Roman"/>
              </a:rPr>
              <a:t>miért nem jön?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Počasie </a:t>
            </a:r>
            <a:r>
              <a:rPr lang="sk-SK" dirty="0">
                <a:ea typeface="Calibri"/>
                <a:cs typeface="Times New Roman"/>
              </a:rPr>
              <a:t>je také zlé.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Olyan </a:t>
            </a:r>
            <a:r>
              <a:rPr lang="sk-SK" dirty="0">
                <a:ea typeface="Calibri"/>
                <a:cs typeface="Times New Roman"/>
              </a:rPr>
              <a:t>rossz idő van.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Neprídem</a:t>
            </a:r>
            <a:r>
              <a:rPr lang="sk-SK" dirty="0">
                <a:ea typeface="Calibri"/>
                <a:cs typeface="Times New Roman"/>
              </a:rPr>
              <a:t>, pretože počasie je také zlé.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jövök, mert olyan rossz az idő.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zdôvodniť</a:t>
            </a:r>
            <a:r>
              <a:rPr lang="hu-HU" sz="2400" dirty="0">
                <a:solidFill>
                  <a:prstClr val="black"/>
                </a:solidFill>
              </a:rPr>
              <a:t> - valamit megmagyarázni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Prečo nepríde?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nem jön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 </a:t>
            </a:r>
            <a:r>
              <a:rPr lang="sk-SK" dirty="0">
                <a:ea typeface="Calibri"/>
                <a:cs typeface="Times New Roman"/>
              </a:rPr>
              <a:t>je pozvaný.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hívták meg.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Nepríde</a:t>
            </a:r>
            <a:r>
              <a:rPr lang="sk-SK" dirty="0">
                <a:ea typeface="Calibri"/>
                <a:cs typeface="Times New Roman"/>
              </a:rPr>
              <a:t>, pretože nie je pozvaný.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jön, mert nem hívták meg.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zdôvodniť</a:t>
            </a:r>
            <a:r>
              <a:rPr lang="hu-HU" sz="2400" dirty="0">
                <a:solidFill>
                  <a:prstClr val="black"/>
                </a:solidFill>
              </a:rPr>
              <a:t> - valamit megmagyarázni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Prečo </a:t>
            </a:r>
            <a:r>
              <a:rPr lang="sk-SK" dirty="0">
                <a:ea typeface="Calibri"/>
                <a:cs typeface="Times New Roman"/>
              </a:rPr>
              <a:t>neprídeš?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nem jössz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Nemám </a:t>
            </a:r>
            <a:r>
              <a:rPr lang="sk-SK" dirty="0">
                <a:ea typeface="Calibri"/>
                <a:cs typeface="Times New Roman"/>
              </a:rPr>
              <a:t>čas.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Nincs </a:t>
            </a:r>
            <a:r>
              <a:rPr lang="sk-SK" dirty="0">
                <a:ea typeface="Calibri"/>
                <a:cs typeface="Times New Roman"/>
              </a:rPr>
              <a:t>időm.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Neprídem</a:t>
            </a:r>
            <a:r>
              <a:rPr lang="sk-SK" dirty="0">
                <a:ea typeface="Calibri"/>
                <a:cs typeface="Times New Roman"/>
              </a:rPr>
              <a:t>, pretože nemám čas.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jövök, mert nincs időm.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zdôvodniť</a:t>
            </a:r>
            <a:r>
              <a:rPr lang="hu-HU" sz="2400" dirty="0">
                <a:solidFill>
                  <a:prstClr val="black"/>
                </a:solidFill>
              </a:rPr>
              <a:t> - valamit megmagyarázni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Prečo </a:t>
            </a:r>
            <a:r>
              <a:rPr lang="sk-SK" dirty="0">
                <a:ea typeface="Calibri"/>
                <a:cs typeface="Times New Roman"/>
              </a:rPr>
              <a:t>nezostaneš?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nem maradsz?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Musím </a:t>
            </a:r>
            <a:r>
              <a:rPr lang="sk-SK" dirty="0">
                <a:ea typeface="Calibri"/>
                <a:cs typeface="Times New Roman"/>
              </a:rPr>
              <a:t>ešte pracovať.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Még </a:t>
            </a:r>
            <a:r>
              <a:rPr lang="sk-SK" dirty="0">
                <a:ea typeface="Calibri"/>
                <a:cs typeface="Times New Roman"/>
              </a:rPr>
              <a:t>dolgoznom kell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Nezostanem</a:t>
            </a:r>
            <a:r>
              <a:rPr lang="sk-SK" dirty="0">
                <a:ea typeface="Calibri"/>
                <a:cs typeface="Times New Roman"/>
              </a:rPr>
              <a:t>, pretože musím ešte pracovať.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maradok, mert még dolgoznom kell.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zdôvodniť</a:t>
            </a:r>
            <a:r>
              <a:rPr lang="hu-HU" sz="2400" dirty="0">
                <a:solidFill>
                  <a:prstClr val="black"/>
                </a:solidFill>
              </a:rPr>
              <a:t> - valamit megmagyarázni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Prečo </a:t>
            </a:r>
            <a:r>
              <a:rPr lang="sk-SK" dirty="0">
                <a:ea typeface="Calibri"/>
                <a:cs typeface="Times New Roman"/>
              </a:rPr>
              <a:t>už idete?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megy már el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Som </a:t>
            </a:r>
            <a:r>
              <a:rPr lang="sk-SK" dirty="0">
                <a:ea typeface="Calibri"/>
                <a:cs typeface="Times New Roman"/>
              </a:rPr>
              <a:t>unavený.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Fáradt </a:t>
            </a:r>
            <a:r>
              <a:rPr lang="sk-SK" dirty="0">
                <a:ea typeface="Calibri"/>
                <a:cs typeface="Times New Roman"/>
              </a:rPr>
              <a:t>vagyok.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Idem</a:t>
            </a:r>
            <a:r>
              <a:rPr lang="sk-SK" dirty="0">
                <a:ea typeface="Calibri"/>
                <a:cs typeface="Times New Roman"/>
              </a:rPr>
              <a:t>, pretože som unavený.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Megyek</a:t>
            </a:r>
            <a:r>
              <a:rPr lang="sk-SK" dirty="0">
                <a:ea typeface="Calibri"/>
                <a:cs typeface="Times New Roman"/>
              </a:rPr>
              <a:t>, mert fáradt vagyok.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zdôvodniť</a:t>
            </a:r>
            <a:r>
              <a:rPr lang="hu-HU" sz="2400" dirty="0">
                <a:solidFill>
                  <a:prstClr val="black"/>
                </a:solidFill>
              </a:rPr>
              <a:t> - valamit megmagyarázni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Prečo </a:t>
            </a:r>
            <a:r>
              <a:rPr lang="sk-SK" dirty="0">
                <a:ea typeface="Calibri"/>
                <a:cs typeface="Times New Roman"/>
              </a:rPr>
              <a:t>už cestujete?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Miért </a:t>
            </a:r>
            <a:r>
              <a:rPr lang="sk-SK" dirty="0">
                <a:ea typeface="Calibri"/>
                <a:cs typeface="Times New Roman"/>
              </a:rPr>
              <a:t>megy már el? (járművel</a:t>
            </a:r>
            <a:r>
              <a:rPr lang="sk-SK" dirty="0" smtClean="0">
                <a:ea typeface="Calibri"/>
                <a:cs typeface="Times New Roman"/>
              </a:rPr>
              <a:t>)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už neskoro.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Már </a:t>
            </a:r>
            <a:r>
              <a:rPr lang="sk-SK" dirty="0">
                <a:ea typeface="Calibri"/>
                <a:cs typeface="Times New Roman"/>
              </a:rPr>
              <a:t>késő van.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Cestujem</a:t>
            </a:r>
            <a:r>
              <a:rPr lang="sk-SK" dirty="0">
                <a:ea typeface="Calibri"/>
                <a:cs typeface="Times New Roman"/>
              </a:rPr>
              <a:t>, pretože je už neskoro.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Megyek</a:t>
            </a:r>
            <a:r>
              <a:rPr lang="sk-SK" dirty="0">
                <a:ea typeface="Calibri"/>
                <a:cs typeface="Times New Roman"/>
              </a:rPr>
              <a:t>, mert már késő van. (járművel)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niečo</a:t>
            </a:r>
            <a:r>
              <a:rPr lang="hu-HU" sz="2400" dirty="0"/>
              <a:t> </a:t>
            </a:r>
            <a:r>
              <a:rPr lang="hu-HU" sz="2400" dirty="0" err="1"/>
              <a:t>smieť</a:t>
            </a:r>
            <a:r>
              <a:rPr lang="hu-HU" sz="2400" dirty="0"/>
              <a:t> / </a:t>
            </a:r>
            <a:r>
              <a:rPr lang="hu-HU" sz="2400" dirty="0" err="1" smtClean="0"/>
              <a:t>môcť</a:t>
            </a:r>
            <a:r>
              <a:rPr lang="hu-HU" sz="2400" dirty="0" smtClean="0"/>
              <a:t> - valamit </a:t>
            </a:r>
            <a:r>
              <a:rPr lang="hu-HU" sz="2400" dirty="0"/>
              <a:t>szabad, lehet (</a:t>
            </a:r>
            <a:r>
              <a:rPr lang="hu-HU" sz="2400" dirty="0" err="1"/>
              <a:t>-hat</a:t>
            </a:r>
            <a:r>
              <a:rPr lang="hu-HU" sz="2400" dirty="0"/>
              <a:t>, </a:t>
            </a:r>
            <a:r>
              <a:rPr lang="hu-HU" sz="2400" dirty="0" err="1"/>
              <a:t>-het</a:t>
            </a:r>
            <a:r>
              <a:rPr lang="hu-HU" sz="2400" dirty="0"/>
              <a:t>)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Smieš už šoférovať auto?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Vezethetsz </a:t>
            </a:r>
            <a:r>
              <a:rPr lang="sk-SK" dirty="0">
                <a:ea typeface="Calibri"/>
                <a:cs typeface="Times New Roman"/>
              </a:rPr>
              <a:t>már autót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Smieš </a:t>
            </a:r>
            <a:r>
              <a:rPr lang="sk-SK" dirty="0">
                <a:ea typeface="Calibri"/>
                <a:cs typeface="Times New Roman"/>
              </a:rPr>
              <a:t>už piť alkohol?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Ihatsz </a:t>
            </a:r>
            <a:r>
              <a:rPr lang="sk-SK" dirty="0">
                <a:ea typeface="Calibri"/>
                <a:cs typeface="Times New Roman"/>
              </a:rPr>
              <a:t>már alkoholt?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Smieš </a:t>
            </a:r>
            <a:r>
              <a:rPr lang="sk-SK" dirty="0">
                <a:ea typeface="Calibri"/>
                <a:cs typeface="Times New Roman"/>
              </a:rPr>
              <a:t>už ísť sám do zahraničia?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Mehetsz </a:t>
            </a:r>
            <a:r>
              <a:rPr lang="sk-SK" dirty="0">
                <a:ea typeface="Calibri"/>
                <a:cs typeface="Times New Roman"/>
              </a:rPr>
              <a:t>már egyedül külfödre?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Môže sa tu platiť kreditnou kartou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?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.......................................................?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Nepríde, pretože nie je pozvaný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Cestujem, pretože je už neskoro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................................................... .</a:t>
            </a:r>
          </a:p>
          <a:p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 </a:t>
            </a:r>
            <a:r>
              <a:rPr lang="hu-HU" dirty="0" smtClean="0"/>
              <a:t>      </a:t>
            </a:r>
            <a:r>
              <a:rPr lang="hu-HU" sz="2800" dirty="0" err="1" smtClean="0"/>
              <a:t>Zdôvodni</a:t>
            </a:r>
            <a:r>
              <a:rPr lang="hu-HU" sz="2800" dirty="0" smtClean="0"/>
              <a:t> </a:t>
            </a:r>
            <a:r>
              <a:rPr lang="hu-HU" sz="2800" dirty="0" err="1" smtClean="0"/>
              <a:t>niečo</a:t>
            </a:r>
            <a:r>
              <a:rPr lang="hu-HU" sz="2800" dirty="0" smtClean="0"/>
              <a:t>! </a:t>
            </a:r>
            <a:r>
              <a:rPr lang="hu-HU" sz="2800" dirty="0" err="1" smtClean="0"/>
              <a:t>Napíš</a:t>
            </a:r>
            <a:r>
              <a:rPr lang="hu-HU" sz="2800" dirty="0" smtClean="0"/>
              <a:t> 5 </a:t>
            </a:r>
            <a:r>
              <a:rPr lang="hu-HU" sz="2800" dirty="0" err="1" smtClean="0"/>
              <a:t>viet</a:t>
            </a:r>
            <a:r>
              <a:rPr lang="hu-HU" sz="2800" dirty="0" smtClean="0"/>
              <a:t>!</a:t>
            </a:r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Magyarázz meg valamit! Írj 5 mondatot!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lvl="0" indent="0">
              <a:buNone/>
            </a:pPr>
            <a:endParaRPr lang="hu-HU" sz="24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hu-HU" sz="24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hu-HU" sz="2400" dirty="0" smtClean="0">
                <a:solidFill>
                  <a:prstClr val="black"/>
                </a:solidFill>
              </a:rPr>
              <a:t>		</a:t>
            </a:r>
            <a:r>
              <a:rPr lang="hu-HU" sz="2400" dirty="0" err="1" smtClean="0">
                <a:solidFill>
                  <a:prstClr val="black"/>
                </a:solidFill>
              </a:rPr>
              <a:t>Popros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niekoho</a:t>
            </a:r>
            <a:r>
              <a:rPr lang="hu-HU" sz="2400" dirty="0" smtClean="0">
                <a:solidFill>
                  <a:prstClr val="black"/>
                </a:solidFill>
              </a:rPr>
              <a:t> o </a:t>
            </a:r>
            <a:r>
              <a:rPr lang="hu-HU" sz="2400" dirty="0" err="1" smtClean="0">
                <a:solidFill>
                  <a:prstClr val="black"/>
                </a:solidFill>
              </a:rPr>
              <a:t>niečo</a:t>
            </a:r>
            <a:r>
              <a:rPr lang="hu-HU" sz="2400" dirty="0" smtClean="0">
                <a:solidFill>
                  <a:prstClr val="black"/>
                </a:solidFill>
              </a:rPr>
              <a:t>! </a:t>
            </a:r>
            <a:r>
              <a:rPr lang="hu-HU" sz="2400" dirty="0" err="1" smtClean="0">
                <a:solidFill>
                  <a:prstClr val="black"/>
                </a:solidFill>
              </a:rPr>
              <a:t>Napíš</a:t>
            </a:r>
            <a:r>
              <a:rPr lang="hu-HU" sz="2400" dirty="0" smtClean="0">
                <a:solidFill>
                  <a:prstClr val="black"/>
                </a:solidFill>
              </a:rPr>
              <a:t> 5 </a:t>
            </a:r>
            <a:r>
              <a:rPr lang="hu-HU" sz="2400" dirty="0" err="1" smtClean="0">
                <a:solidFill>
                  <a:prstClr val="black"/>
                </a:solidFill>
              </a:rPr>
              <a:t>viet</a:t>
            </a:r>
            <a:r>
              <a:rPr lang="hu-HU" sz="2400" dirty="0" smtClean="0">
                <a:solidFill>
                  <a:prstClr val="black"/>
                </a:solidFill>
              </a:rPr>
              <a:t>!</a:t>
            </a:r>
            <a:endParaRPr lang="hu-HU" sz="24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>	</a:t>
            </a: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>	 </a:t>
            </a:r>
            <a:r>
              <a:rPr lang="hu-HU" sz="2400" dirty="0" smtClean="0">
                <a:solidFill>
                  <a:prstClr val="black"/>
                </a:solidFill>
              </a:rPr>
              <a:t>        Kérj meg valakit valamire! Írj </a:t>
            </a:r>
            <a:r>
              <a:rPr lang="hu-HU" sz="2400" dirty="0">
                <a:solidFill>
                  <a:prstClr val="black"/>
                </a:solidFill>
              </a:rPr>
              <a:t>5 </a:t>
            </a:r>
            <a:r>
              <a:rPr lang="hu-HU" sz="2400" dirty="0" smtClean="0">
                <a:solidFill>
                  <a:prstClr val="black"/>
                </a:solidFill>
              </a:rPr>
              <a:t>mondatot!</a:t>
            </a:r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sz="2400" dirty="0" err="1" smtClean="0"/>
              <a:t>Napíš</a:t>
            </a:r>
            <a:r>
              <a:rPr lang="hu-HU" sz="2400" dirty="0" smtClean="0"/>
              <a:t> 5 </a:t>
            </a:r>
            <a:r>
              <a:rPr lang="hu-HU" sz="2400" dirty="0" err="1" smtClean="0"/>
              <a:t>viet</a:t>
            </a:r>
            <a:r>
              <a:rPr lang="hu-HU" sz="2400" dirty="0" smtClean="0"/>
              <a:t> o </a:t>
            </a:r>
            <a:r>
              <a:rPr lang="hu-HU" sz="2400" dirty="0" err="1" smtClean="0"/>
              <a:t>tom</a:t>
            </a:r>
            <a:r>
              <a:rPr lang="hu-HU" sz="2400" dirty="0" smtClean="0"/>
              <a:t>, </a:t>
            </a:r>
            <a:r>
              <a:rPr lang="hu-HU" sz="2400" dirty="0" err="1" smtClean="0"/>
              <a:t>čo</a:t>
            </a:r>
            <a:r>
              <a:rPr lang="hu-HU" sz="2400" dirty="0" smtClean="0"/>
              <a:t> </a:t>
            </a:r>
            <a:r>
              <a:rPr lang="hu-HU" sz="2400" dirty="0" err="1" smtClean="0"/>
              <a:t>smieš</a:t>
            </a:r>
            <a:r>
              <a:rPr lang="hu-HU" sz="2400" dirty="0" smtClean="0"/>
              <a:t> </a:t>
            </a:r>
            <a:r>
              <a:rPr lang="hu-HU" sz="2400" dirty="0" err="1" smtClean="0"/>
              <a:t>urobiť</a:t>
            </a:r>
            <a:r>
              <a:rPr lang="hu-HU" sz="2400" dirty="0" smtClean="0"/>
              <a:t>!</a:t>
            </a:r>
          </a:p>
          <a:p>
            <a:pPr marL="0" indent="0">
              <a:buNone/>
            </a:pPr>
            <a:r>
              <a:rPr lang="hu-HU" sz="2400" dirty="0" smtClean="0"/>
              <a:t>	</a:t>
            </a:r>
          </a:p>
          <a:p>
            <a:pPr marL="0" indent="0">
              <a:buNone/>
            </a:pPr>
            <a:r>
              <a:rPr lang="hu-HU" sz="2400" dirty="0"/>
              <a:t>	</a:t>
            </a:r>
            <a:r>
              <a:rPr lang="hu-HU" sz="2400" dirty="0"/>
              <a:t> </a:t>
            </a:r>
            <a:r>
              <a:rPr lang="hu-HU" sz="2400" dirty="0" smtClean="0"/>
              <a:t>    </a:t>
            </a:r>
            <a:r>
              <a:rPr lang="hu-HU" sz="2400" dirty="0" smtClean="0"/>
              <a:t>Írj </a:t>
            </a:r>
            <a:r>
              <a:rPr lang="hu-HU" sz="2400" dirty="0" smtClean="0"/>
              <a:t>5 mondatot arról, mit meg szabad tenned!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smtClean="0"/>
              <a:t>							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smieť</a:t>
            </a:r>
            <a:r>
              <a:rPr lang="hu-HU" sz="2400" dirty="0">
                <a:solidFill>
                  <a:prstClr val="black"/>
                </a:solidFill>
              </a:rPr>
              <a:t> / </a:t>
            </a:r>
            <a:r>
              <a:rPr lang="hu-HU" sz="2400" dirty="0" err="1">
                <a:solidFill>
                  <a:prstClr val="black"/>
                </a:solidFill>
              </a:rPr>
              <a:t>môcť</a:t>
            </a:r>
            <a:r>
              <a:rPr lang="hu-HU" sz="2400" dirty="0">
                <a:solidFill>
                  <a:prstClr val="black"/>
                </a:solidFill>
              </a:rPr>
              <a:t> - valamit szabad, lehet (</a:t>
            </a:r>
            <a:r>
              <a:rPr lang="hu-HU" sz="2400" dirty="0" err="1">
                <a:solidFill>
                  <a:prstClr val="black"/>
                </a:solidFill>
              </a:rPr>
              <a:t>-hat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-het</a:t>
            </a:r>
            <a:r>
              <a:rPr lang="hu-HU" sz="2400" dirty="0">
                <a:solidFill>
                  <a:prstClr val="black"/>
                </a:solidFill>
              </a:rPr>
              <a:t>)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smieť, môcť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szabad </a:t>
            </a:r>
            <a:r>
              <a:rPr lang="sk-SK" dirty="0">
                <a:ea typeface="Calibri"/>
                <a:cs typeface="Times New Roman"/>
              </a:rPr>
              <a:t>(-hat, -het</a:t>
            </a:r>
            <a:r>
              <a:rPr lang="sk-SK" dirty="0" smtClean="0">
                <a:ea typeface="Calibri"/>
                <a:cs typeface="Times New Roman"/>
              </a:rPr>
              <a:t>)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Môžeme </a:t>
            </a:r>
            <a:r>
              <a:rPr lang="sk-SK" dirty="0">
                <a:ea typeface="Calibri"/>
                <a:cs typeface="Times New Roman"/>
              </a:rPr>
              <a:t>tu </a:t>
            </a:r>
            <a:r>
              <a:rPr lang="sk-SK" dirty="0" smtClean="0">
                <a:ea typeface="Calibri"/>
                <a:cs typeface="Times New Roman"/>
              </a:rPr>
              <a:t>jesť</a:t>
            </a:r>
            <a:r>
              <a:rPr lang="sk-SK" dirty="0">
                <a:ea typeface="Calibri"/>
                <a:cs typeface="Times New Roman"/>
              </a:rPr>
              <a:t>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Ehetünk </a:t>
            </a:r>
            <a:r>
              <a:rPr lang="sk-SK" dirty="0">
                <a:ea typeface="Calibri"/>
                <a:cs typeface="Times New Roman"/>
              </a:rPr>
              <a:t>itt?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 </a:t>
            </a:r>
            <a:r>
              <a:rPr lang="sk-SK" dirty="0">
                <a:ea typeface="Calibri"/>
                <a:cs typeface="Times New Roman"/>
              </a:rPr>
              <a:t>sa tu </a:t>
            </a:r>
            <a:r>
              <a:rPr lang="sk-SK" dirty="0" smtClean="0">
                <a:ea typeface="Calibri"/>
                <a:cs typeface="Times New Roman"/>
              </a:rPr>
              <a:t>jesť</a:t>
            </a:r>
            <a:r>
              <a:rPr lang="sk-SK" dirty="0">
                <a:ea typeface="Calibri"/>
                <a:cs typeface="Times New Roman"/>
              </a:rPr>
              <a:t>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Szabad </a:t>
            </a:r>
            <a:r>
              <a:rPr lang="sk-SK" dirty="0">
                <a:ea typeface="Calibri"/>
                <a:cs typeface="Times New Roman"/>
              </a:rPr>
              <a:t>itt </a:t>
            </a:r>
            <a:r>
              <a:rPr lang="sk-SK" dirty="0" smtClean="0">
                <a:ea typeface="Calibri"/>
                <a:cs typeface="Times New Roman"/>
              </a:rPr>
              <a:t>enni</a:t>
            </a:r>
            <a:r>
              <a:rPr lang="sk-SK" dirty="0">
                <a:ea typeface="Calibri"/>
                <a:cs typeface="Times New Roman"/>
              </a:rPr>
              <a:t>?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smieť</a:t>
            </a:r>
            <a:r>
              <a:rPr lang="hu-HU" sz="2400" dirty="0">
                <a:solidFill>
                  <a:prstClr val="black"/>
                </a:solidFill>
              </a:rPr>
              <a:t> / </a:t>
            </a:r>
            <a:r>
              <a:rPr lang="hu-HU" sz="2400" dirty="0" err="1">
                <a:solidFill>
                  <a:prstClr val="black"/>
                </a:solidFill>
              </a:rPr>
              <a:t>môcť</a:t>
            </a:r>
            <a:r>
              <a:rPr lang="hu-HU" sz="2400" dirty="0">
                <a:solidFill>
                  <a:prstClr val="black"/>
                </a:solidFill>
              </a:rPr>
              <a:t> - valamit szabad, lehet (</a:t>
            </a:r>
            <a:r>
              <a:rPr lang="hu-HU" sz="2400" dirty="0" err="1">
                <a:solidFill>
                  <a:prstClr val="black"/>
                </a:solidFill>
              </a:rPr>
              <a:t>-hat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-het</a:t>
            </a:r>
            <a:r>
              <a:rPr lang="hu-HU" sz="2400" dirty="0">
                <a:solidFill>
                  <a:prstClr val="black"/>
                </a:solidFill>
              </a:rPr>
              <a:t>)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 </a:t>
            </a:r>
            <a:r>
              <a:rPr lang="sk-SK" dirty="0">
                <a:ea typeface="Calibri"/>
                <a:cs typeface="Times New Roman"/>
              </a:rPr>
              <a:t>sa tu platiť kreditnou kartou?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(</a:t>
            </a:r>
            <a:r>
              <a:rPr lang="sk-SK" dirty="0">
                <a:ea typeface="Calibri"/>
                <a:cs typeface="Times New Roman"/>
              </a:rPr>
              <a:t>Szabad) Lehet itt hitelkártyával fizetni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 </a:t>
            </a:r>
            <a:r>
              <a:rPr lang="sk-SK" dirty="0">
                <a:ea typeface="Calibri"/>
                <a:cs typeface="Times New Roman"/>
              </a:rPr>
              <a:t>sa tu platiť šekom?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(</a:t>
            </a:r>
            <a:r>
              <a:rPr lang="sk-SK" dirty="0">
                <a:ea typeface="Calibri"/>
                <a:cs typeface="Times New Roman"/>
              </a:rPr>
              <a:t>Szabad) Lehet itt csekkel fizetni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 </a:t>
            </a:r>
            <a:r>
              <a:rPr lang="sk-SK" dirty="0">
                <a:ea typeface="Calibri"/>
                <a:cs typeface="Times New Roman"/>
              </a:rPr>
              <a:t>sa zaplatiť len v hotovosti?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Csak </a:t>
            </a:r>
            <a:r>
              <a:rPr lang="sk-SK" dirty="0">
                <a:ea typeface="Calibri"/>
                <a:cs typeface="Times New Roman"/>
              </a:rPr>
              <a:t>készpénzzel lehet fizetni?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smieť</a:t>
            </a:r>
            <a:r>
              <a:rPr lang="hu-HU" sz="2400" dirty="0">
                <a:solidFill>
                  <a:prstClr val="black"/>
                </a:solidFill>
              </a:rPr>
              <a:t> / </a:t>
            </a:r>
            <a:r>
              <a:rPr lang="hu-HU" sz="2400" dirty="0" err="1">
                <a:solidFill>
                  <a:prstClr val="black"/>
                </a:solidFill>
              </a:rPr>
              <a:t>môcť</a:t>
            </a:r>
            <a:r>
              <a:rPr lang="hu-HU" sz="2400" dirty="0">
                <a:solidFill>
                  <a:prstClr val="black"/>
                </a:solidFill>
              </a:rPr>
              <a:t> - valamit szabad, lehet (</a:t>
            </a:r>
            <a:r>
              <a:rPr lang="hu-HU" sz="2400" dirty="0" err="1">
                <a:solidFill>
                  <a:prstClr val="black"/>
                </a:solidFill>
              </a:rPr>
              <a:t>-hat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-het</a:t>
            </a:r>
            <a:r>
              <a:rPr lang="hu-HU" sz="2400" dirty="0">
                <a:solidFill>
                  <a:prstClr val="black"/>
                </a:solidFill>
              </a:rPr>
              <a:t>)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Môžem </a:t>
            </a:r>
            <a:r>
              <a:rPr lang="sk-SK" dirty="0">
                <a:ea typeface="Calibri"/>
                <a:cs typeface="Times New Roman"/>
              </a:rPr>
              <a:t>si len zatelefonovať?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Szabad </a:t>
            </a:r>
            <a:r>
              <a:rPr lang="sk-SK" dirty="0">
                <a:ea typeface="Calibri"/>
                <a:cs typeface="Times New Roman"/>
              </a:rPr>
              <a:t>telefonálnom?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Môžem </a:t>
            </a:r>
            <a:r>
              <a:rPr lang="sk-SK" dirty="0">
                <a:ea typeface="Calibri"/>
                <a:cs typeface="Times New Roman"/>
              </a:rPr>
              <a:t>sa len niečo spýtať?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Kérdezhetek </a:t>
            </a:r>
            <a:r>
              <a:rPr lang="sk-SK" dirty="0">
                <a:ea typeface="Calibri"/>
                <a:cs typeface="Times New Roman"/>
              </a:rPr>
              <a:t>valamit?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Môžem </a:t>
            </a:r>
            <a:r>
              <a:rPr lang="sk-SK" dirty="0">
                <a:ea typeface="Calibri"/>
                <a:cs typeface="Times New Roman"/>
              </a:rPr>
              <a:t>len niečo povedať?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Mondhatok </a:t>
            </a:r>
            <a:r>
              <a:rPr lang="sk-SK" dirty="0">
                <a:ea typeface="Calibri"/>
                <a:cs typeface="Times New Roman"/>
              </a:rPr>
              <a:t>valamit?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smieť</a:t>
            </a:r>
            <a:r>
              <a:rPr lang="hu-HU" sz="2400" dirty="0">
                <a:solidFill>
                  <a:prstClr val="black"/>
                </a:solidFill>
              </a:rPr>
              <a:t> / </a:t>
            </a:r>
            <a:r>
              <a:rPr lang="hu-HU" sz="2400" dirty="0" err="1">
                <a:solidFill>
                  <a:prstClr val="black"/>
                </a:solidFill>
              </a:rPr>
              <a:t>môcť</a:t>
            </a:r>
            <a:r>
              <a:rPr lang="hu-HU" sz="2400" dirty="0">
                <a:solidFill>
                  <a:prstClr val="black"/>
                </a:solidFill>
              </a:rPr>
              <a:t> - valamit szabad, lehet (</a:t>
            </a:r>
            <a:r>
              <a:rPr lang="hu-HU" sz="2400" dirty="0" err="1">
                <a:solidFill>
                  <a:prstClr val="black"/>
                </a:solidFill>
              </a:rPr>
              <a:t>-hat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-het</a:t>
            </a:r>
            <a:r>
              <a:rPr lang="hu-HU" sz="2400" dirty="0">
                <a:solidFill>
                  <a:prstClr val="black"/>
                </a:solidFill>
              </a:rPr>
              <a:t>)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Nesmie </a:t>
            </a:r>
            <a:r>
              <a:rPr lang="sk-SK" dirty="0">
                <a:ea typeface="Calibri"/>
                <a:cs typeface="Times New Roman"/>
              </a:rPr>
              <a:t>spať v parku.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aludhat a parkban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Nesmie </a:t>
            </a:r>
            <a:r>
              <a:rPr lang="sk-SK" dirty="0">
                <a:ea typeface="Calibri"/>
                <a:cs typeface="Times New Roman"/>
              </a:rPr>
              <a:t>spať v aute.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aludhat az autóban.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Nesmie </a:t>
            </a:r>
            <a:r>
              <a:rPr lang="sk-SK" dirty="0">
                <a:ea typeface="Calibri"/>
                <a:cs typeface="Times New Roman"/>
              </a:rPr>
              <a:t>spať na stanici.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aludhat a pályaudvaron.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smieť</a:t>
            </a:r>
            <a:r>
              <a:rPr lang="hu-HU" sz="2400" dirty="0">
                <a:solidFill>
                  <a:prstClr val="black"/>
                </a:solidFill>
              </a:rPr>
              <a:t> / </a:t>
            </a:r>
            <a:r>
              <a:rPr lang="hu-HU" sz="2400" dirty="0" err="1">
                <a:solidFill>
                  <a:prstClr val="black"/>
                </a:solidFill>
              </a:rPr>
              <a:t>môcť</a:t>
            </a:r>
            <a:r>
              <a:rPr lang="hu-HU" sz="2400" dirty="0">
                <a:solidFill>
                  <a:prstClr val="black"/>
                </a:solidFill>
              </a:rPr>
              <a:t> - valamit szabad, lehet (</a:t>
            </a:r>
            <a:r>
              <a:rPr lang="hu-HU" sz="2400" dirty="0" err="1">
                <a:solidFill>
                  <a:prstClr val="black"/>
                </a:solidFill>
              </a:rPr>
              <a:t>-hat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-het</a:t>
            </a:r>
            <a:r>
              <a:rPr lang="hu-HU" sz="2400" dirty="0">
                <a:solidFill>
                  <a:prstClr val="black"/>
                </a:solidFill>
              </a:rPr>
              <a:t>)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Smieme </a:t>
            </a:r>
            <a:r>
              <a:rPr lang="sk-SK" dirty="0">
                <a:ea typeface="Calibri"/>
                <a:cs typeface="Times New Roman"/>
              </a:rPr>
              <a:t>si sadnúť?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Leülhetünk</a:t>
            </a:r>
            <a:r>
              <a:rPr lang="sk-SK" dirty="0">
                <a:ea typeface="Calibri"/>
                <a:cs typeface="Times New Roman"/>
              </a:rPr>
              <a:t>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Môžete </a:t>
            </a:r>
            <a:r>
              <a:rPr lang="sk-SK" dirty="0">
                <a:ea typeface="Calibri"/>
                <a:cs typeface="Times New Roman"/>
              </a:rPr>
              <a:t>nám priniesť jedálny </a:t>
            </a:r>
            <a:r>
              <a:rPr lang="sk-SK" dirty="0" smtClean="0">
                <a:ea typeface="Calibri"/>
                <a:cs typeface="Times New Roman"/>
              </a:rPr>
              <a:t>lístok?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Kaphatunk </a:t>
            </a:r>
            <a:r>
              <a:rPr lang="sk-SK" dirty="0">
                <a:ea typeface="Calibri"/>
                <a:cs typeface="Times New Roman"/>
              </a:rPr>
              <a:t>egy étlapot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Môžeme </a:t>
            </a:r>
            <a:r>
              <a:rPr lang="sk-SK" dirty="0">
                <a:ea typeface="Calibri"/>
                <a:cs typeface="Times New Roman"/>
              </a:rPr>
              <a:t>platiť zvlášť?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Fizethetünk </a:t>
            </a:r>
            <a:r>
              <a:rPr lang="sk-SK" dirty="0">
                <a:ea typeface="Calibri"/>
                <a:cs typeface="Times New Roman"/>
              </a:rPr>
              <a:t>külön?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/>
              <a:t>o </a:t>
            </a:r>
            <a:r>
              <a:rPr lang="hu-HU" sz="2400" dirty="0" err="1"/>
              <a:t>niečo</a:t>
            </a:r>
            <a:r>
              <a:rPr lang="hu-HU" sz="2400" dirty="0"/>
              <a:t> </a:t>
            </a:r>
            <a:r>
              <a:rPr lang="hu-HU" sz="2400" dirty="0" err="1" smtClean="0"/>
              <a:t>poprosiť</a:t>
            </a:r>
            <a:r>
              <a:rPr lang="hu-HU" sz="2400" dirty="0" smtClean="0"/>
              <a:t> - valamit </a:t>
            </a:r>
            <a:r>
              <a:rPr lang="hu-HU" sz="2400" dirty="0"/>
              <a:t>kérni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Môžete mi ostrihať vlasy?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 </a:t>
            </a:r>
            <a:r>
              <a:rPr lang="sk-SK" dirty="0">
                <a:ea typeface="Calibri"/>
                <a:cs typeface="Times New Roman"/>
              </a:rPr>
              <a:t>tudná vágni a hajamat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Nie </a:t>
            </a:r>
            <a:r>
              <a:rPr lang="sk-SK" dirty="0">
                <a:ea typeface="Calibri"/>
                <a:cs typeface="Times New Roman"/>
              </a:rPr>
              <a:t>príliš na krátko, </a:t>
            </a:r>
            <a:r>
              <a:rPr lang="sk-SK" dirty="0" smtClean="0">
                <a:ea typeface="Calibri"/>
                <a:cs typeface="Times New Roman"/>
              </a:rPr>
              <a:t>prosím!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Kérem</a:t>
            </a:r>
            <a:r>
              <a:rPr lang="sk-SK" dirty="0">
                <a:ea typeface="Calibri"/>
                <a:cs typeface="Times New Roman"/>
              </a:rPr>
              <a:t>, ne túl rövidre</a:t>
            </a:r>
            <a:r>
              <a:rPr lang="sk-SK" dirty="0" smtClean="0">
                <a:ea typeface="Calibri"/>
                <a:cs typeface="Times New Roman"/>
              </a:rPr>
              <a:t>!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Trochu </a:t>
            </a:r>
            <a:r>
              <a:rPr lang="sk-SK" dirty="0">
                <a:ea typeface="Calibri"/>
                <a:cs typeface="Times New Roman"/>
              </a:rPr>
              <a:t>kratšie, </a:t>
            </a:r>
            <a:r>
              <a:rPr lang="sk-SK" dirty="0" smtClean="0">
                <a:ea typeface="Calibri"/>
                <a:cs typeface="Times New Roman"/>
              </a:rPr>
              <a:t>prosím</a:t>
            </a:r>
            <a:r>
              <a:rPr lang="sk-SK" dirty="0">
                <a:ea typeface="Calibri"/>
                <a:cs typeface="Times New Roman"/>
              </a:rPr>
              <a:t>!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Kissé </a:t>
            </a:r>
            <a:r>
              <a:rPr lang="sk-SK" dirty="0">
                <a:ea typeface="Calibri"/>
                <a:cs typeface="Times New Roman"/>
              </a:rPr>
              <a:t>rövidebbre, kérem!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o </a:t>
            </a:r>
            <a:r>
              <a:rPr lang="hu-HU" sz="2400" dirty="0" err="1">
                <a:solidFill>
                  <a:prstClr val="black"/>
                </a:solidFill>
              </a:rPr>
              <a:t>niečo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poprosiť</a:t>
            </a:r>
            <a:r>
              <a:rPr lang="hu-HU" sz="2400" dirty="0" smtClean="0">
                <a:solidFill>
                  <a:prstClr val="black"/>
                </a:solidFill>
              </a:rPr>
              <a:t> - valamit </a:t>
            </a:r>
            <a:r>
              <a:rPr lang="hu-HU" sz="2400" dirty="0">
                <a:solidFill>
                  <a:prstClr val="black"/>
                </a:solidFill>
              </a:rPr>
              <a:t>kérni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Môžete vyvolať fotky?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Elő </a:t>
            </a:r>
            <a:r>
              <a:rPr lang="sk-SK" dirty="0">
                <a:ea typeface="Calibri"/>
                <a:cs typeface="Times New Roman"/>
              </a:rPr>
              <a:t>tudja hívni a fényképeket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Fotky </a:t>
            </a:r>
            <a:r>
              <a:rPr lang="sk-SK" dirty="0">
                <a:ea typeface="Calibri"/>
                <a:cs typeface="Times New Roman"/>
              </a:rPr>
              <a:t>sú na CD.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képek a CD-n vannak.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Fotky </a:t>
            </a:r>
            <a:r>
              <a:rPr lang="sk-SK" dirty="0">
                <a:ea typeface="Calibri"/>
                <a:cs typeface="Times New Roman"/>
              </a:rPr>
              <a:t>sú vo fotoaparáte.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képek a fényképezőgépen vannak.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289</Words>
  <Application>Microsoft Office PowerPoint</Application>
  <PresentationFormat>Diavetítés a képernyőre (4:3 oldalarány)</PresentationFormat>
  <Paragraphs>225</Paragraphs>
  <Slides>25</Slides>
  <Notes>25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6" baseType="lpstr">
      <vt:lpstr>Office-téma</vt:lpstr>
      <vt:lpstr>PowerPoint bemutató</vt:lpstr>
      <vt:lpstr>niečo smieť / môcť - valamit szabad, lehet (-hat, -het)</vt:lpstr>
      <vt:lpstr>niečo smieť / môcť - valamit szabad, lehet (-hat, -het)</vt:lpstr>
      <vt:lpstr>niečo smieť / môcť - valamit szabad, lehet (-hat, -het)</vt:lpstr>
      <vt:lpstr>niečo smieť / môcť - valamit szabad, lehet (-hat, -het)</vt:lpstr>
      <vt:lpstr>niečo smieť / môcť - valamit szabad, lehet (-hat, -het)</vt:lpstr>
      <vt:lpstr>niečo smieť / môcť - valamit szabad, lehet (-hat, -het)</vt:lpstr>
      <vt:lpstr>o niečo poprosiť - valamit kérni</vt:lpstr>
      <vt:lpstr>o niečo poprosiť - valamit kérni</vt:lpstr>
      <vt:lpstr>o niečo poprosiť - valamit kérni</vt:lpstr>
      <vt:lpstr>o niečo poprosiť - valamit kérni</vt:lpstr>
      <vt:lpstr>o niečo poprosiť - valamit kérni</vt:lpstr>
      <vt:lpstr>o niečo poprosiť - valamit kérni</vt:lpstr>
      <vt:lpstr>niečo zdôvodniť - valamit megmagyarázni </vt:lpstr>
      <vt:lpstr>niečo zdôvodniť - valamit megmagyarázni </vt:lpstr>
      <vt:lpstr>niečo zdôvodniť - valamit megmagyarázni </vt:lpstr>
      <vt:lpstr>niečo zdôvodniť - valamit megmagyarázni </vt:lpstr>
      <vt:lpstr>niečo zdôvodniť - valamit megmagyarázni </vt:lpstr>
      <vt:lpstr>niečo zdôvodniť - valamit megmagyarázni </vt:lpstr>
      <vt:lpstr>Prelož! – Fordítsd le!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13</cp:revision>
  <dcterms:created xsi:type="dcterms:W3CDTF">2013-03-28T07:15:55Z</dcterms:created>
  <dcterms:modified xsi:type="dcterms:W3CDTF">2014-01-12T12:00:07Z</dcterms:modified>
</cp:coreProperties>
</file>