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81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66224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Radi by sme sa naraňajkovali.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Reggelizni szeretnénk.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Radi by sme sa naobedovali.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Ebédelni szeretnénk.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Radi by sme sa navečerali.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Vacsorázni szeretnénk.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chcete raňajkovať?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kérnek reggelire?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Žemle </a:t>
            </a:r>
            <a:r>
              <a:rPr lang="sk-SK" dirty="0">
                <a:ea typeface="Calibri"/>
                <a:cs typeface="Times New Roman"/>
              </a:rPr>
              <a:t>s marmeládou a medom?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Zsemlét </a:t>
            </a:r>
            <a:r>
              <a:rPr lang="sk-SK" dirty="0">
                <a:ea typeface="Calibri"/>
                <a:cs typeface="Times New Roman"/>
              </a:rPr>
              <a:t>lekvárral és mézzel?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Toast </a:t>
            </a:r>
            <a:r>
              <a:rPr lang="sk-SK" dirty="0">
                <a:ea typeface="Calibri"/>
                <a:cs typeface="Times New Roman"/>
              </a:rPr>
              <a:t>so salámou a syrom?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Piritóst </a:t>
            </a:r>
            <a:r>
              <a:rPr lang="sk-SK" dirty="0">
                <a:ea typeface="Calibri"/>
                <a:cs typeface="Times New Roman"/>
              </a:rPr>
              <a:t>kolbásszal és sajttal?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Uvarené </a:t>
            </a:r>
            <a:r>
              <a:rPr lang="sk-SK" dirty="0">
                <a:ea typeface="Calibri"/>
                <a:cs typeface="Times New Roman"/>
              </a:rPr>
              <a:t>vajíčko?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főtt tojást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Volské </a:t>
            </a:r>
            <a:r>
              <a:rPr lang="sk-SK" dirty="0">
                <a:ea typeface="Calibri"/>
                <a:cs typeface="Times New Roman"/>
              </a:rPr>
              <a:t>oko?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tükörtojást?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Omeletu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rántottát?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jeden jogurt,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Kérek </a:t>
            </a:r>
            <a:r>
              <a:rPr lang="sk-SK" dirty="0">
                <a:ea typeface="Calibri"/>
                <a:cs typeface="Times New Roman"/>
              </a:rPr>
              <a:t>még egy joghurtot.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soľ a korenie,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Kérek </a:t>
            </a:r>
            <a:r>
              <a:rPr lang="sk-SK" dirty="0">
                <a:ea typeface="Calibri"/>
                <a:cs typeface="Times New Roman"/>
              </a:rPr>
              <a:t>még sót és borsot.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pohár vody,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Kérek </a:t>
            </a:r>
            <a:r>
              <a:rPr lang="sk-SK" dirty="0">
                <a:ea typeface="Calibri"/>
                <a:cs typeface="Times New Roman"/>
              </a:rPr>
              <a:t>még egy pohár vizet.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/>
              <a:t>!</a:t>
            </a:r>
            <a:r>
              <a:rPr lang="hu-HU" sz="2400" dirty="0" smtClean="0"/>
              <a:t>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Prosíte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uvarené</a:t>
            </a:r>
            <a:r>
              <a:rPr lang="hu-HU" sz="2400" dirty="0" smtClean="0"/>
              <a:t> </a:t>
            </a:r>
            <a:r>
              <a:rPr lang="hu-HU" sz="2400" dirty="0" err="1" smtClean="0"/>
              <a:t>vajíčko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 . </a:t>
            </a:r>
          </a:p>
          <a:p>
            <a:endParaRPr lang="hu-HU" sz="2400" dirty="0" smtClean="0"/>
          </a:p>
          <a:p>
            <a:r>
              <a:rPr lang="hu-HU" sz="2400" dirty="0" smtClean="0"/>
              <a:t>Dala </a:t>
            </a:r>
            <a:r>
              <a:rPr lang="hu-HU" sz="2400" dirty="0" err="1" smtClean="0"/>
              <a:t>by</a:t>
            </a:r>
            <a:r>
              <a:rPr lang="hu-HU" sz="2400" dirty="0" smtClean="0"/>
              <a:t> som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volské</a:t>
            </a:r>
            <a:r>
              <a:rPr lang="hu-HU" sz="2400" dirty="0" smtClean="0"/>
              <a:t> </a:t>
            </a:r>
            <a:r>
              <a:rPr lang="hu-HU" sz="2400" dirty="0" err="1" smtClean="0"/>
              <a:t>oko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…………………………………….. .</a:t>
            </a:r>
          </a:p>
          <a:p>
            <a:endParaRPr lang="hu-HU" sz="2400" dirty="0"/>
          </a:p>
          <a:p>
            <a:r>
              <a:rPr lang="hu-HU" sz="2400" dirty="0" smtClean="0"/>
              <a:t>Dali </a:t>
            </a:r>
            <a:r>
              <a:rPr lang="hu-HU" sz="2400" dirty="0" err="1" smtClean="0"/>
              <a:t>bi</a:t>
            </a:r>
            <a:r>
              <a:rPr lang="hu-HU" sz="2400" dirty="0" smtClean="0"/>
              <a:t> </a:t>
            </a:r>
            <a:r>
              <a:rPr lang="hu-HU" sz="2400" dirty="0" err="1" smtClean="0"/>
              <a:t>sme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nejaký</a:t>
            </a:r>
            <a:r>
              <a:rPr lang="hu-HU" sz="2400" dirty="0" smtClean="0"/>
              <a:t> </a:t>
            </a:r>
            <a:r>
              <a:rPr lang="hu-HU" sz="2400" dirty="0" err="1" smtClean="0"/>
              <a:t>dezert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Máš</a:t>
            </a:r>
            <a:r>
              <a:rPr lang="hu-HU" sz="2400" dirty="0" smtClean="0"/>
              <a:t> rád </a:t>
            </a:r>
            <a:r>
              <a:rPr lang="hu-HU" sz="2400" dirty="0" err="1" smtClean="0"/>
              <a:t>brokolicu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Máte</a:t>
            </a:r>
            <a:r>
              <a:rPr lang="hu-HU" sz="2400" dirty="0" smtClean="0"/>
              <a:t> </a:t>
            </a:r>
            <a:r>
              <a:rPr lang="hu-HU" sz="2400" dirty="0" err="1" smtClean="0"/>
              <a:t>radi</a:t>
            </a:r>
            <a:r>
              <a:rPr lang="hu-HU" sz="2400" dirty="0" smtClean="0"/>
              <a:t> </a:t>
            </a:r>
            <a:r>
              <a:rPr lang="hu-HU" sz="2400" dirty="0" err="1" smtClean="0"/>
              <a:t>mrkvu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Ony</a:t>
            </a:r>
            <a:r>
              <a:rPr lang="hu-HU" sz="2400" dirty="0" smtClean="0"/>
              <a:t>/</a:t>
            </a:r>
            <a:r>
              <a:rPr lang="hu-HU" sz="2400" dirty="0" err="1" smtClean="0"/>
              <a:t>oni</a:t>
            </a:r>
            <a:r>
              <a:rPr lang="hu-HU" sz="2400" dirty="0" smtClean="0"/>
              <a:t> </a:t>
            </a:r>
            <a:r>
              <a:rPr lang="hu-HU" sz="2400" dirty="0" err="1" smtClean="0"/>
              <a:t>majú</a:t>
            </a:r>
            <a:r>
              <a:rPr lang="hu-HU" sz="2400" dirty="0" smtClean="0"/>
              <a:t> </a:t>
            </a:r>
            <a:r>
              <a:rPr lang="hu-HU" sz="2400" dirty="0" err="1" smtClean="0"/>
              <a:t>radi</a:t>
            </a:r>
            <a:r>
              <a:rPr lang="hu-HU" sz="2400" dirty="0" smtClean="0"/>
              <a:t> </a:t>
            </a:r>
            <a:r>
              <a:rPr lang="hu-HU" sz="2400" dirty="0" err="1" smtClean="0"/>
              <a:t>zeleninu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……………………………………….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Máš</a:t>
            </a:r>
            <a:r>
              <a:rPr lang="hu-HU" sz="2400" dirty="0" smtClean="0"/>
              <a:t> </a:t>
            </a:r>
            <a:r>
              <a:rPr lang="hu-HU" sz="2400" dirty="0" err="1" smtClean="0"/>
              <a:t>tiež</a:t>
            </a:r>
            <a:r>
              <a:rPr lang="hu-HU" sz="2400" dirty="0" smtClean="0"/>
              <a:t> </a:t>
            </a:r>
            <a:r>
              <a:rPr lang="hu-HU" sz="2400" dirty="0" err="1" smtClean="0"/>
              <a:t>rada</a:t>
            </a:r>
            <a:r>
              <a:rPr lang="hu-HU" sz="2400" dirty="0" smtClean="0"/>
              <a:t> </a:t>
            </a:r>
            <a:r>
              <a:rPr lang="hu-HU" sz="2400" dirty="0" err="1" smtClean="0"/>
              <a:t>paradajky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Máte</a:t>
            </a:r>
            <a:r>
              <a:rPr lang="hu-HU" sz="2400" dirty="0" smtClean="0"/>
              <a:t> </a:t>
            </a:r>
            <a:r>
              <a:rPr lang="hu-HU" sz="2400" dirty="0" err="1" smtClean="0"/>
              <a:t>tiež</a:t>
            </a:r>
            <a:r>
              <a:rPr lang="hu-HU" sz="2400" dirty="0" smtClean="0"/>
              <a:t> </a:t>
            </a:r>
            <a:r>
              <a:rPr lang="hu-HU" sz="2400" dirty="0" err="1" smtClean="0"/>
              <a:t>radi</a:t>
            </a:r>
            <a:r>
              <a:rPr lang="hu-HU" sz="2400" dirty="0" smtClean="0"/>
              <a:t> </a:t>
            </a:r>
            <a:r>
              <a:rPr lang="hu-HU" sz="2400" dirty="0" err="1" smtClean="0"/>
              <a:t>mäso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Prosíte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ešte</a:t>
            </a:r>
            <a:r>
              <a:rPr lang="hu-HU" sz="2400" dirty="0" smtClean="0"/>
              <a:t> </a:t>
            </a:r>
            <a:r>
              <a:rPr lang="hu-HU" sz="2400" dirty="0" err="1" smtClean="0"/>
              <a:t>soľ</a:t>
            </a:r>
            <a:r>
              <a:rPr lang="hu-HU" sz="2400" dirty="0" smtClean="0"/>
              <a:t> a </a:t>
            </a:r>
            <a:r>
              <a:rPr lang="hu-HU" sz="2400" dirty="0" err="1" smtClean="0"/>
              <a:t>korenie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……………………………………….. .</a:t>
            </a:r>
          </a:p>
          <a:p>
            <a:endParaRPr lang="hu-HU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Doplň</a:t>
            </a:r>
            <a:r>
              <a:rPr lang="hu-HU" sz="2800" dirty="0"/>
              <a:t>!</a:t>
            </a:r>
            <a:r>
              <a:rPr lang="hu-HU" sz="2800" dirty="0" smtClean="0"/>
              <a:t> – Egészítsd ki!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Aj Vy máte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radi .......................?</a:t>
            </a: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Eszik ön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szívesen ................. is?</a:t>
            </a:r>
          </a:p>
          <a:p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Máš tiež rád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Eszel szívesen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.......................is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?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Dal(a) by som si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  .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Szeretnék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 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Doplň</a:t>
            </a:r>
            <a:r>
              <a:rPr lang="hu-HU" sz="2800" dirty="0">
                <a:solidFill>
                  <a:prstClr val="black"/>
                </a:solidFill>
              </a:rPr>
              <a:t>!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err="1" smtClean="0">
                <a:solidFill>
                  <a:prstClr val="black"/>
                </a:solidFill>
              </a:rPr>
              <a:t>Eészítsd</a:t>
            </a:r>
            <a:r>
              <a:rPr lang="hu-HU" sz="2800" dirty="0" smtClean="0">
                <a:solidFill>
                  <a:prstClr val="black"/>
                </a:solidFill>
              </a:rPr>
              <a:t>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Máte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.............?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Van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................?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Ešte ....................,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prosím.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Kérek még egy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.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Nemám rád (rada)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 szeretem 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400" dirty="0" err="1" smtClean="0"/>
              <a:t>Napíš</a:t>
            </a:r>
            <a:r>
              <a:rPr lang="hu-HU" sz="2400" dirty="0" smtClean="0"/>
              <a:t> 10 </a:t>
            </a:r>
            <a:r>
              <a:rPr lang="hu-HU" sz="2400" dirty="0" err="1" smtClean="0"/>
              <a:t>viet</a:t>
            </a:r>
            <a:r>
              <a:rPr lang="hu-HU" sz="2400" dirty="0" smtClean="0"/>
              <a:t> na </a:t>
            </a:r>
            <a:r>
              <a:rPr lang="hu-HU" sz="2400" dirty="0" err="1" smtClean="0"/>
              <a:t>tému</a:t>
            </a:r>
            <a:r>
              <a:rPr lang="hu-HU" sz="2400" dirty="0" smtClean="0"/>
              <a:t> „V </a:t>
            </a:r>
            <a:r>
              <a:rPr lang="hu-HU" sz="2400" dirty="0" err="1" smtClean="0"/>
              <a:t>reštaurácii</a:t>
            </a:r>
            <a:r>
              <a:rPr lang="hu-HU" sz="2400" dirty="0" smtClean="0"/>
              <a:t>”.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 smtClean="0"/>
              <a:t>      	          Írj 10 mondatot „A vendéglőben” témára.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V </a:t>
            </a:r>
            <a:r>
              <a:rPr lang="hu-HU" sz="2800" dirty="0" err="1"/>
              <a:t>reštaurácii</a:t>
            </a:r>
            <a:r>
              <a:rPr lang="hu-HU" sz="2800" dirty="0"/>
              <a:t> </a:t>
            </a:r>
            <a:r>
              <a:rPr lang="hu-HU" sz="2800" dirty="0" smtClean="0"/>
              <a:t>- A </a:t>
            </a:r>
            <a:r>
              <a:rPr lang="hu-HU" sz="2800" dirty="0"/>
              <a:t>vendéglőben 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>
                <a:ea typeface="Calibri"/>
                <a:cs typeface="Times New Roman"/>
              </a:rPr>
              <a:t>Jedny hranolky s kečupom. 	</a:t>
            </a:r>
            <a:endParaRPr lang="sk-SK" sz="51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 smtClean="0">
                <a:ea typeface="Calibri"/>
                <a:cs typeface="Times New Roman"/>
              </a:rPr>
              <a:t>Egy </a:t>
            </a:r>
            <a:r>
              <a:rPr lang="sk-SK" sz="5100" dirty="0">
                <a:ea typeface="Calibri"/>
                <a:cs typeface="Times New Roman"/>
              </a:rPr>
              <a:t>adag hasábburgonyát ketchuppal. </a:t>
            </a:r>
            <a:endParaRPr lang="sk-SK" sz="51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5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>
                <a:ea typeface="Calibri"/>
                <a:cs typeface="Times New Roman"/>
              </a:rPr>
              <a:t>A dvakrát s majonézou. 	</a:t>
            </a:r>
            <a:endParaRPr lang="sk-SK" sz="51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 smtClean="0">
                <a:ea typeface="Calibri"/>
                <a:cs typeface="Times New Roman"/>
              </a:rPr>
              <a:t>És </a:t>
            </a:r>
            <a:r>
              <a:rPr lang="sk-SK" sz="5100" dirty="0">
                <a:ea typeface="Calibri"/>
                <a:cs typeface="Times New Roman"/>
              </a:rPr>
              <a:t>két adagot majonézzel</a:t>
            </a:r>
            <a:r>
              <a:rPr lang="sk-SK" sz="5100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5100" dirty="0" smtClean="0">
                <a:ea typeface="Calibri"/>
                <a:cs typeface="Times New Roman"/>
              </a:rPr>
              <a:t> </a:t>
            </a:r>
            <a:endParaRPr lang="sk-SK" sz="51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 smtClean="0">
                <a:ea typeface="Calibri"/>
                <a:cs typeface="Times New Roman"/>
              </a:rPr>
              <a:t>A </a:t>
            </a:r>
            <a:r>
              <a:rPr lang="sk-SK" sz="5100" dirty="0">
                <a:ea typeface="Calibri"/>
                <a:cs typeface="Times New Roman"/>
              </a:rPr>
              <a:t>trikrát pečenú klobásu s horčicou. 	</a:t>
            </a:r>
            <a:endParaRPr lang="sk-SK" sz="51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5100" dirty="0" smtClean="0">
                <a:ea typeface="Calibri"/>
                <a:cs typeface="Times New Roman"/>
              </a:rPr>
              <a:t>És </a:t>
            </a:r>
            <a:r>
              <a:rPr lang="sk-SK" sz="5100" dirty="0">
                <a:ea typeface="Calibri"/>
                <a:cs typeface="Times New Roman"/>
              </a:rPr>
              <a:t>három adag sült kolbászt mustárral.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</a:p>
          <a:p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máte zeleninu?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zöldsége van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fazuľu?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babjuk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karfiol?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karfioljuk?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Rád /-a jem kukuricu.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Szívesen </a:t>
            </a:r>
            <a:r>
              <a:rPr lang="sk-SK" dirty="0">
                <a:ea typeface="Calibri"/>
                <a:cs typeface="Times New Roman"/>
              </a:rPr>
              <a:t>eszem kukoricát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Rád </a:t>
            </a:r>
            <a:r>
              <a:rPr lang="sk-SK" dirty="0">
                <a:ea typeface="Calibri"/>
                <a:cs typeface="Times New Roman"/>
              </a:rPr>
              <a:t>/-a jem uhorky.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Szívesen </a:t>
            </a:r>
            <a:r>
              <a:rPr lang="sk-SK" dirty="0">
                <a:ea typeface="Calibri"/>
                <a:cs typeface="Times New Roman"/>
              </a:rPr>
              <a:t>eszem uborkát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Rád </a:t>
            </a:r>
            <a:r>
              <a:rPr lang="sk-SK" dirty="0">
                <a:ea typeface="Calibri"/>
                <a:cs typeface="Times New Roman"/>
              </a:rPr>
              <a:t>/-a jem paradajky.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Szívesen </a:t>
            </a:r>
            <a:r>
              <a:rPr lang="sk-SK" dirty="0">
                <a:ea typeface="Calibri"/>
                <a:cs typeface="Times New Roman"/>
              </a:rPr>
              <a:t>eszem paradicsomot.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Aj Vy máte radi pór?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Eszik </a:t>
            </a:r>
            <a:r>
              <a:rPr lang="sk-SK" dirty="0">
                <a:ea typeface="Calibri"/>
                <a:cs typeface="Times New Roman"/>
              </a:rPr>
              <a:t>ön szívesen hagymát is?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Aj </a:t>
            </a:r>
            <a:r>
              <a:rPr lang="sk-SK" dirty="0">
                <a:ea typeface="Calibri"/>
                <a:cs typeface="Times New Roman"/>
              </a:rPr>
              <a:t>Vy máte radi kyslú kapustu?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Eszik </a:t>
            </a:r>
            <a:r>
              <a:rPr lang="sk-SK" dirty="0">
                <a:ea typeface="Calibri"/>
                <a:cs typeface="Times New Roman"/>
              </a:rPr>
              <a:t>ön szívesen savanyúkáposztát is?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Aj </a:t>
            </a:r>
            <a:r>
              <a:rPr lang="sk-SK" dirty="0">
                <a:ea typeface="Calibri"/>
                <a:cs typeface="Times New Roman"/>
              </a:rPr>
              <a:t>Vy máte radi šošovicu?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Eszik </a:t>
            </a:r>
            <a:r>
              <a:rPr lang="sk-SK" dirty="0">
                <a:ea typeface="Calibri"/>
                <a:cs typeface="Times New Roman"/>
              </a:rPr>
              <a:t>ön szívesen lencsét is?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Máš tiež rád mrkvu?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Eszel </a:t>
            </a:r>
            <a:r>
              <a:rPr lang="sk-SK" dirty="0">
                <a:ea typeface="Calibri"/>
                <a:cs typeface="Times New Roman"/>
              </a:rPr>
              <a:t>szívesen sárgarépát is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Máš </a:t>
            </a:r>
            <a:r>
              <a:rPr lang="sk-SK" dirty="0">
                <a:ea typeface="Calibri"/>
                <a:cs typeface="Times New Roman"/>
              </a:rPr>
              <a:t>tiež rád brokolicu?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Eszel </a:t>
            </a:r>
            <a:r>
              <a:rPr lang="sk-SK" dirty="0">
                <a:ea typeface="Calibri"/>
                <a:cs typeface="Times New Roman"/>
              </a:rPr>
              <a:t>szívesen brokkolit is?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Máš </a:t>
            </a:r>
            <a:r>
              <a:rPr lang="sk-SK" dirty="0">
                <a:ea typeface="Calibri"/>
                <a:cs typeface="Times New Roman"/>
              </a:rPr>
              <a:t>tiež rád papriku?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Eszel </a:t>
            </a:r>
            <a:r>
              <a:rPr lang="sk-SK" dirty="0">
                <a:ea typeface="Calibri"/>
                <a:cs typeface="Times New Roman"/>
              </a:rPr>
              <a:t>szívesen paprikát is?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Nemám rád (rada) cibuľu.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a hagymát.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rád /-a olivy.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az olivabogyót.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rád /-a huby.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a gombát.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predjedlo.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előételt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šalát.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salátát.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polievku.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levest.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V </a:t>
            </a:r>
            <a:r>
              <a:rPr lang="hu-HU" sz="2800" dirty="0" err="1">
                <a:solidFill>
                  <a:prstClr val="black"/>
                </a:solidFill>
              </a:rPr>
              <a:t>reštaurácii</a:t>
            </a:r>
            <a:r>
              <a:rPr lang="hu-HU" sz="28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dezert.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desszertet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zmrzlinu so šľahačkou.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fagylaltot </a:t>
            </a:r>
            <a:r>
              <a:rPr lang="sk-SK" dirty="0" smtClean="0">
                <a:ea typeface="Calibri"/>
                <a:cs typeface="Times New Roman"/>
              </a:rPr>
              <a:t>tejszínhabbal.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Dal(a) </a:t>
            </a:r>
            <a:r>
              <a:rPr lang="sk-SK" dirty="0">
                <a:ea typeface="Calibri"/>
                <a:cs typeface="Times New Roman"/>
              </a:rPr>
              <a:t>by som si ovocie alebo syr.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gyümölcsöt, vagy sajtot.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261</Words>
  <Application>Microsoft Office PowerPoint</Application>
  <PresentationFormat>Prezentácia na obrazovke (4:3)</PresentationFormat>
  <Paragraphs>196</Paragraphs>
  <Slides>21</Slides>
  <Notes>21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Office-téma</vt:lpstr>
      <vt:lpstr>Prezentácia programu PowerPoint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Prelož! – Fordítsd le!</vt:lpstr>
      <vt:lpstr>Prelož! – Fordítsd le!</vt:lpstr>
      <vt:lpstr>Prelož! – Fordítsd le!</vt:lpstr>
      <vt:lpstr>Doplň! – Egészítsd ki!</vt:lpstr>
      <vt:lpstr>Doplň! – Eészítsd ki!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14</cp:revision>
  <cp:lastPrinted>2014-01-31T07:17:18Z</cp:lastPrinted>
  <dcterms:created xsi:type="dcterms:W3CDTF">2013-03-28T07:15:55Z</dcterms:created>
  <dcterms:modified xsi:type="dcterms:W3CDTF">2014-01-31T07:17:51Z</dcterms:modified>
</cp:coreProperties>
</file>