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1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22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zrušené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megsemmisített határozat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p</a:t>
            </a:r>
            <a:r>
              <a:rPr lang="hu-HU" sz="2400" dirty="0" err="1" smtClean="0">
                <a:solidFill>
                  <a:prstClr val="black"/>
                </a:solidFill>
              </a:rPr>
              <a:t>odpis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žiadateľa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 kérelmező aláírása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bolestné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fájdalomdíj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doručenie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rúk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határozat kézbesítés útján történő közlése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dokazovanie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bizonyítási </a:t>
            </a:r>
            <a:r>
              <a:rPr lang="hu-HU" sz="2400" dirty="0">
                <a:solidFill>
                  <a:prstClr val="black"/>
                </a:solidFill>
              </a:rPr>
              <a:t>eljárás</a:t>
            </a:r>
          </a:p>
          <a:p>
            <a:endParaRPr lang="hu-HU" sz="2400" dirty="0" smtClean="0"/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doručenie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verejnou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vyhláškou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határozat közlése közszemlére tétel v. hirdetmény útján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doručiť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</a:t>
            </a:r>
            <a:r>
              <a:rPr lang="hu-HU" sz="2400" dirty="0" smtClean="0">
                <a:solidFill>
                  <a:prstClr val="black"/>
                </a:solidFill>
              </a:rPr>
              <a:t>ézbesíteni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konanie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náhrade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škody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kártérítési </a:t>
            </a:r>
            <a:r>
              <a:rPr lang="hu-HU" sz="2400" dirty="0">
                <a:solidFill>
                  <a:prstClr val="black"/>
                </a:solidFill>
              </a:rPr>
              <a:t>eljárás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konanie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predbežnej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otázke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előzetes </a:t>
            </a:r>
            <a:r>
              <a:rPr lang="hu-HU" sz="2400" dirty="0">
                <a:solidFill>
                  <a:prstClr val="black"/>
                </a:solidFill>
              </a:rPr>
              <a:t>kérdés elbírálásáról folyó </a:t>
            </a:r>
            <a:r>
              <a:rPr lang="hu-HU" sz="2400" dirty="0" smtClean="0">
                <a:solidFill>
                  <a:prstClr val="black"/>
                </a:solidFill>
              </a:rPr>
              <a:t>eljárás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občianske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súdne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polgári </a:t>
            </a:r>
            <a:r>
              <a:rPr lang="hu-HU" sz="2400" dirty="0">
                <a:solidFill>
                  <a:prstClr val="black"/>
                </a:solidFill>
              </a:rPr>
              <a:t>peres eljárás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odvolacie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fellebbezési</a:t>
            </a:r>
            <a:r>
              <a:rPr lang="hu-HU" sz="2400" dirty="0">
                <a:solidFill>
                  <a:prstClr val="black"/>
                </a:solidFill>
              </a:rPr>
              <a:t>, jogorvoslati eljárás</a:t>
            </a:r>
          </a:p>
          <a:p>
            <a:endParaRPr lang="hu-HU" sz="2400" dirty="0" smtClean="0"/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súdne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peres </a:t>
            </a:r>
            <a:r>
              <a:rPr lang="hu-HU" sz="2400" dirty="0">
                <a:solidFill>
                  <a:prstClr val="black"/>
                </a:solidFill>
              </a:rPr>
              <a:t>eljárás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podnik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vyhlásený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konkurz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vállalat ellen csődeljárás </a:t>
            </a:r>
            <a:r>
              <a:rPr lang="hu-HU" sz="2400" dirty="0" smtClean="0">
                <a:solidFill>
                  <a:prstClr val="black"/>
                </a:solidFill>
              </a:rPr>
              <a:t>folyik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podnik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likvidácii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vállalat felszámolás alatt van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upovedomili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účastníka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</a:p>
          <a:p>
            <a:r>
              <a:rPr lang="hu-HU" sz="2400" dirty="0" smtClean="0"/>
              <a:t>……………………………………………….</a:t>
            </a:r>
          </a:p>
          <a:p>
            <a:endParaRPr lang="hu-HU" sz="2400" dirty="0"/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upresnili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výšku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škody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vzdal</a:t>
            </a:r>
            <a:r>
              <a:rPr lang="hu-HU" sz="2400" dirty="0" smtClean="0">
                <a:solidFill>
                  <a:prstClr val="black"/>
                </a:solidFill>
              </a:rPr>
              <a:t>(a</a:t>
            </a:r>
            <a:r>
              <a:rPr lang="hu-HU" sz="2400" dirty="0" smtClean="0">
                <a:solidFill>
                  <a:prstClr val="black"/>
                </a:solidFill>
              </a:rPr>
              <a:t>) som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odvolania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</a:p>
          <a:p>
            <a:r>
              <a:rPr lang="hu-HU" sz="2400" dirty="0" smtClean="0"/>
              <a:t>……………………………………….</a:t>
            </a:r>
          </a:p>
          <a:p>
            <a:endParaRPr lang="hu-HU" sz="2400" dirty="0"/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s</a:t>
            </a:r>
            <a:r>
              <a:rPr lang="hu-HU" sz="2400" dirty="0" smtClean="0">
                <a:solidFill>
                  <a:prstClr val="black"/>
                </a:solidFill>
              </a:rPr>
              <a:t>om </a:t>
            </a:r>
            <a:r>
              <a:rPr lang="hu-HU" sz="2400" dirty="0" err="1" smtClean="0">
                <a:solidFill>
                  <a:prstClr val="black"/>
                </a:solidFill>
              </a:rPr>
              <a:t>jeho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zákonný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zástupca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  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 smtClean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Ako</a:t>
            </a:r>
            <a:r>
              <a:rPr lang="hu-HU" sz="2400" dirty="0" smtClean="0">
                <a:solidFill>
                  <a:prstClr val="black"/>
                </a:solidFill>
              </a:rPr>
              <a:t> vám </a:t>
            </a:r>
            <a:r>
              <a:rPr lang="hu-HU" sz="2400" dirty="0" err="1" smtClean="0">
                <a:solidFill>
                  <a:prstClr val="black"/>
                </a:solidFill>
              </a:rPr>
              <a:t>doručili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r>
              <a:rPr lang="hu-HU" sz="2400" dirty="0" smtClean="0">
                <a:solidFill>
                  <a:prstClr val="black"/>
                </a:solidFill>
              </a:rPr>
              <a:t>?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Milyen úton közölték önnel a határozatot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úkon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(v </a:t>
            </a:r>
            <a:r>
              <a:rPr lang="hu-HU" sz="2400" dirty="0" err="1">
                <a:solidFill>
                  <a:prstClr val="black"/>
                </a:solidFill>
              </a:rPr>
              <a:t>rámci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)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eljárási cselekmény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upovedomiť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účastníka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értesíteni </a:t>
            </a:r>
            <a:r>
              <a:rPr lang="hu-HU" sz="2400" dirty="0">
                <a:solidFill>
                  <a:prstClr val="black"/>
                </a:solidFill>
              </a:rPr>
              <a:t>az ügyfelet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Prečo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pozastavili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konanie</a:t>
            </a:r>
            <a:r>
              <a:rPr lang="hu-HU" sz="2400" dirty="0" smtClean="0">
                <a:solidFill>
                  <a:prstClr val="black"/>
                </a:solidFill>
              </a:rPr>
              <a:t>?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</a:t>
            </a:r>
            <a:r>
              <a:rPr lang="hu-HU" sz="2400" dirty="0" smtClean="0">
                <a:solidFill>
                  <a:prstClr val="black"/>
                </a:solidFill>
              </a:rPr>
              <a:t>iért szüntették meg </a:t>
            </a:r>
            <a:r>
              <a:rPr lang="hu-HU" sz="2400" dirty="0">
                <a:solidFill>
                  <a:prstClr val="black"/>
                </a:solidFill>
              </a:rPr>
              <a:t>az </a:t>
            </a:r>
            <a:r>
              <a:rPr lang="hu-HU" sz="2400" dirty="0" smtClean="0">
                <a:solidFill>
                  <a:prstClr val="black"/>
                </a:solidFill>
              </a:rPr>
              <a:t>eljárást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Utvor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vety</a:t>
            </a:r>
            <a:r>
              <a:rPr lang="hu-HU" sz="2400" dirty="0" smtClean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zápisnica</a:t>
            </a:r>
            <a:r>
              <a:rPr lang="hu-HU" sz="2600" dirty="0" smtClean="0">
                <a:solidFill>
                  <a:prstClr val="black"/>
                </a:solidFill>
              </a:rPr>
              <a:t> 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jegyzőkönyv</a:t>
            </a:r>
          </a:p>
          <a:p>
            <a:r>
              <a:rPr lang="hu-HU" sz="2600" dirty="0" smtClean="0"/>
              <a:t>………………………………………………………….. .</a:t>
            </a:r>
          </a:p>
          <a:p>
            <a:r>
              <a:rPr lang="hu-HU" sz="2600" dirty="0" smtClean="0"/>
              <a:t>………………………………………………………….. .</a:t>
            </a:r>
          </a:p>
          <a:p>
            <a:endParaRPr lang="hu-HU" sz="2600" dirty="0" smtClean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bolestné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f</a:t>
            </a:r>
            <a:r>
              <a:rPr lang="hu-HU" sz="2600" dirty="0" smtClean="0">
                <a:solidFill>
                  <a:prstClr val="black"/>
                </a:solidFill>
              </a:rPr>
              <a:t>ájdalomdíj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zmier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egyezség</a:t>
            </a:r>
          </a:p>
          <a:p>
            <a:r>
              <a:rPr lang="hu-HU" sz="2600" dirty="0" smtClean="0"/>
              <a:t>…………………………………………………………… .</a:t>
            </a:r>
          </a:p>
          <a:p>
            <a:r>
              <a:rPr lang="hu-HU" sz="2600" dirty="0" smtClean="0"/>
              <a:t>…………………………………………………………… .</a:t>
            </a:r>
          </a:p>
          <a:p>
            <a:endParaRPr lang="hu-HU" sz="2600" dirty="0" smtClean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výzva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f</a:t>
            </a:r>
            <a:r>
              <a:rPr lang="hu-HU" sz="2600" dirty="0" smtClean="0">
                <a:solidFill>
                  <a:prstClr val="black"/>
                </a:solidFill>
              </a:rPr>
              <a:t>elszólítás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6768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    Helyzetgyakorlatok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upresniť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výšku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škody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pontosítani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smtClean="0">
                <a:solidFill>
                  <a:prstClr val="black"/>
                </a:solidFill>
              </a:rPr>
              <a:t>kárösszeget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výrok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határozat rendelkező része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výsluch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svedkov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tanúk </a:t>
            </a:r>
            <a:r>
              <a:rPr lang="hu-HU" sz="2400" dirty="0" smtClean="0">
                <a:solidFill>
                  <a:prstClr val="black"/>
                </a:solidFill>
              </a:rPr>
              <a:t>meghallgatása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</a:t>
            </a:r>
            <a:r>
              <a:rPr lang="hu-HU" sz="2400" dirty="0" err="1" smtClean="0">
                <a:solidFill>
                  <a:prstClr val="black"/>
                </a:solidFill>
              </a:rPr>
              <a:t>oručenie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výzvy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 felszólítás kézbesítése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vzdať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odvolania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lemondani </a:t>
            </a:r>
            <a:r>
              <a:rPr lang="hu-HU" sz="2400" dirty="0">
                <a:solidFill>
                  <a:prstClr val="black"/>
                </a:solidFill>
              </a:rPr>
              <a:t>a fellebbezési </a:t>
            </a:r>
            <a:r>
              <a:rPr lang="hu-HU" sz="2400" dirty="0" smtClean="0">
                <a:solidFill>
                  <a:prstClr val="black"/>
                </a:solidFill>
              </a:rPr>
              <a:t>jogról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začať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megindítani </a:t>
            </a:r>
            <a:r>
              <a:rPr lang="hu-HU" sz="2400" dirty="0">
                <a:solidFill>
                  <a:prstClr val="black"/>
                </a:solidFill>
              </a:rPr>
              <a:t>az eljárást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n</a:t>
            </a:r>
            <a:r>
              <a:rPr lang="hu-HU" sz="2400" dirty="0" err="1" smtClean="0">
                <a:solidFill>
                  <a:prstClr val="black"/>
                </a:solidFill>
              </a:rPr>
              <a:t>apísaná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zápisnica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f</a:t>
            </a:r>
            <a:r>
              <a:rPr lang="hu-HU" sz="2400" dirty="0" smtClean="0">
                <a:solidFill>
                  <a:prstClr val="black"/>
                </a:solidFill>
              </a:rPr>
              <a:t>elvett jegyzőkönyv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zastaviť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megszüntetni </a:t>
            </a:r>
            <a:r>
              <a:rPr lang="hu-HU" sz="2400" dirty="0">
                <a:solidFill>
                  <a:prstClr val="black"/>
                </a:solidFill>
              </a:rPr>
              <a:t>az eljárást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zákonný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zástupca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törvényes képviselő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závažnosť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činu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cselekmény súlya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miera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zavinenia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vétkesség </a:t>
            </a:r>
            <a:r>
              <a:rPr lang="hu-HU" sz="2400" dirty="0" smtClean="0">
                <a:solidFill>
                  <a:prstClr val="black"/>
                </a:solidFill>
              </a:rPr>
              <a:t>mértéke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úmyselné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zavinenie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szándékos </a:t>
            </a:r>
            <a:r>
              <a:rPr lang="hu-HU" sz="2400" dirty="0">
                <a:solidFill>
                  <a:prstClr val="black"/>
                </a:solidFill>
              </a:rPr>
              <a:t>elkövetés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n</a:t>
            </a:r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 err="1" smtClean="0">
                <a:solidFill>
                  <a:prstClr val="black"/>
                </a:solidFill>
              </a:rPr>
              <a:t>základe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zmieru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z egyezség alapján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zbaviť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povinnosti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mlčanlivosti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felmenteni </a:t>
            </a:r>
            <a:r>
              <a:rPr lang="hu-HU" sz="2400" dirty="0">
                <a:solidFill>
                  <a:prstClr val="black"/>
                </a:solidFill>
              </a:rPr>
              <a:t>a titoktartási kötelezettség alól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388</Words>
  <Application>Microsoft Office PowerPoint</Application>
  <PresentationFormat>Diavetítés a képernyőre (4:3 oldalarány)</PresentationFormat>
  <Paragraphs>197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Utvor vety! – Alkoss mondatokat!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14</cp:revision>
  <dcterms:created xsi:type="dcterms:W3CDTF">2013-03-28T07:15:55Z</dcterms:created>
  <dcterms:modified xsi:type="dcterms:W3CDTF">2014-01-13T14:53:19Z</dcterms:modified>
</cp:coreProperties>
</file>