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6"/>
  </p:notesMasterIdLst>
  <p:handoutMasterIdLst>
    <p:handoutMasterId r:id="rId7"/>
  </p:handoutMasterIdLst>
  <p:sldIdLst>
    <p:sldId id="256" r:id="rId2"/>
    <p:sldId id="258" r:id="rId3"/>
    <p:sldId id="260" r:id="rId4"/>
    <p:sldId id="259" r:id="rId5"/>
  </p:sldIdLst>
  <p:sldSz cx="9144000" cy="6858000" type="screen4x3"/>
  <p:notesSz cx="6865938" cy="9998075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718" autoAdjust="0"/>
  </p:normalViewPr>
  <p:slideViewPr>
    <p:cSldViewPr>
      <p:cViewPr varScale="1">
        <p:scale>
          <a:sx n="71" d="100"/>
          <a:sy n="71" d="100"/>
        </p:scale>
        <p:origin x="-135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5240" cy="499904"/>
          </a:xfrm>
          <a:prstGeom prst="rect">
            <a:avLst/>
          </a:prstGeom>
        </p:spPr>
        <p:txBody>
          <a:bodyPr vert="horz" lIns="96359" tIns="48180" rIns="96359" bIns="48180" rtlCol="0"/>
          <a:lstStyle>
            <a:lvl1pPr algn="l">
              <a:defRPr sz="13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89109" y="0"/>
            <a:ext cx="2975240" cy="499904"/>
          </a:xfrm>
          <a:prstGeom prst="rect">
            <a:avLst/>
          </a:prstGeom>
        </p:spPr>
        <p:txBody>
          <a:bodyPr vert="horz" lIns="96359" tIns="48180" rIns="96359" bIns="48180" rtlCol="0"/>
          <a:lstStyle>
            <a:lvl1pPr algn="r">
              <a:defRPr sz="1300"/>
            </a:lvl1pPr>
          </a:lstStyle>
          <a:p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9496436"/>
            <a:ext cx="2975240" cy="499904"/>
          </a:xfrm>
          <a:prstGeom prst="rect">
            <a:avLst/>
          </a:prstGeom>
        </p:spPr>
        <p:txBody>
          <a:bodyPr vert="horz" lIns="96359" tIns="48180" rIns="96359" bIns="48180" rtlCol="0" anchor="b"/>
          <a:lstStyle>
            <a:lvl1pPr algn="l">
              <a:defRPr sz="1300"/>
            </a:lvl1pPr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89109" y="9496436"/>
            <a:ext cx="2975240" cy="499904"/>
          </a:xfrm>
          <a:prstGeom prst="rect">
            <a:avLst/>
          </a:prstGeom>
        </p:spPr>
        <p:txBody>
          <a:bodyPr vert="horz" lIns="96359" tIns="48180" rIns="96359" bIns="48180" rtlCol="0" anchor="b"/>
          <a:lstStyle>
            <a:lvl1pPr algn="r">
              <a:defRPr sz="1300"/>
            </a:lvl1pPr>
          </a:lstStyle>
          <a:p>
            <a:fld id="{0FBDA87A-353E-47FF-9FE7-E27D009086D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40366503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5240" cy="499904"/>
          </a:xfrm>
          <a:prstGeom prst="rect">
            <a:avLst/>
          </a:prstGeom>
        </p:spPr>
        <p:txBody>
          <a:bodyPr vert="horz" lIns="96359" tIns="48180" rIns="96359" bIns="48180" rtlCol="0"/>
          <a:lstStyle>
            <a:lvl1pPr algn="l">
              <a:defRPr sz="13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9109" y="0"/>
            <a:ext cx="2975240" cy="499904"/>
          </a:xfrm>
          <a:prstGeom prst="rect">
            <a:avLst/>
          </a:prstGeom>
        </p:spPr>
        <p:txBody>
          <a:bodyPr vert="horz" lIns="96359" tIns="48180" rIns="96359" bIns="48180" rtlCol="0"/>
          <a:lstStyle>
            <a:lvl1pPr algn="r">
              <a:defRPr sz="1300"/>
            </a:lvl1pPr>
          </a:lstStyle>
          <a:p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933450" y="749300"/>
            <a:ext cx="4999038" cy="37496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359" tIns="48180" rIns="96359" bIns="4818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6594" y="4749086"/>
            <a:ext cx="5492750" cy="4499134"/>
          </a:xfrm>
          <a:prstGeom prst="rect">
            <a:avLst/>
          </a:prstGeom>
        </p:spPr>
        <p:txBody>
          <a:bodyPr vert="horz" lIns="96359" tIns="48180" rIns="96359" bIns="4818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9496436"/>
            <a:ext cx="2975240" cy="499904"/>
          </a:xfrm>
          <a:prstGeom prst="rect">
            <a:avLst/>
          </a:prstGeom>
        </p:spPr>
        <p:txBody>
          <a:bodyPr vert="horz" lIns="96359" tIns="48180" rIns="96359" bIns="48180" rtlCol="0" anchor="b"/>
          <a:lstStyle>
            <a:lvl1pPr algn="l">
              <a:defRPr sz="13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9109" y="9496436"/>
            <a:ext cx="2975240" cy="499904"/>
          </a:xfrm>
          <a:prstGeom prst="rect">
            <a:avLst/>
          </a:prstGeom>
        </p:spPr>
        <p:txBody>
          <a:bodyPr vert="horz" lIns="96359" tIns="48180" rIns="96359" bIns="48180" rtlCol="0" anchor="b"/>
          <a:lstStyle>
            <a:lvl1pPr algn="r">
              <a:defRPr sz="1300"/>
            </a:lvl1pPr>
          </a:lstStyle>
          <a:p>
            <a:fld id="{7557D546-2CC2-4ACB-8E51-9E8DB65FC08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43547622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1</a:t>
            </a:fld>
            <a:endParaRPr lang="hu-HU"/>
          </a:p>
        </p:txBody>
      </p:sp>
      <p:sp>
        <p:nvSpPr>
          <p:cNvPr id="5" name="Zástupný symbol dátumu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2</a:t>
            </a:fld>
            <a:endParaRPr lang="hu-HU"/>
          </a:p>
        </p:txBody>
      </p:sp>
      <p:sp>
        <p:nvSpPr>
          <p:cNvPr id="5" name="Zástupný symbol dátumu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3</a:t>
            </a:fld>
            <a:endParaRPr lang="hu-HU"/>
          </a:p>
        </p:txBody>
      </p:sp>
      <p:sp>
        <p:nvSpPr>
          <p:cNvPr id="5" name="Zástupný symbol dátumu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4</a:t>
            </a:fld>
            <a:endParaRPr lang="hu-HU"/>
          </a:p>
        </p:txBody>
      </p:sp>
      <p:sp>
        <p:nvSpPr>
          <p:cNvPr id="5" name="Zástupný symbol dátumu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AA21F-DF6C-45D2-A782-DEB2C9C23656}" type="datetimeFigureOut">
              <a:rPr lang="hu-HU" smtClean="0"/>
              <a:t>2014.01.31.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86DBB-999C-4B47-9E3F-D5E57531CB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AA21F-DF6C-45D2-A782-DEB2C9C23656}" type="datetimeFigureOut">
              <a:rPr lang="hu-HU" smtClean="0"/>
              <a:t>2014.01.31.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86DBB-999C-4B47-9E3F-D5E57531CB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AA21F-DF6C-45D2-A782-DEB2C9C23656}" type="datetimeFigureOut">
              <a:rPr lang="hu-HU" smtClean="0"/>
              <a:t>2014.01.31.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86DBB-999C-4B47-9E3F-D5E57531CB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AA21F-DF6C-45D2-A782-DEB2C9C23656}" type="datetimeFigureOut">
              <a:rPr lang="hu-HU" smtClean="0"/>
              <a:t>2014.01.31.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86DBB-999C-4B47-9E3F-D5E57531CB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AA21F-DF6C-45D2-A782-DEB2C9C23656}" type="datetimeFigureOut">
              <a:rPr lang="hu-HU" smtClean="0"/>
              <a:t>2014.01.31.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86DBB-999C-4B47-9E3F-D5E57531CB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AA21F-DF6C-45D2-A782-DEB2C9C23656}" type="datetimeFigureOut">
              <a:rPr lang="hu-HU" smtClean="0"/>
              <a:t>2014.01.31.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86DBB-999C-4B47-9E3F-D5E57531CB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AA21F-DF6C-45D2-A782-DEB2C9C23656}" type="datetimeFigureOut">
              <a:rPr lang="hu-HU" smtClean="0"/>
              <a:t>2014.01.31.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86DBB-999C-4B47-9E3F-D5E57531CB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AA21F-DF6C-45D2-A782-DEB2C9C23656}" type="datetimeFigureOut">
              <a:rPr lang="hu-HU" smtClean="0"/>
              <a:t>2014.01.31.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86DBB-999C-4B47-9E3F-D5E57531CB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AA21F-DF6C-45D2-A782-DEB2C9C23656}" type="datetimeFigureOut">
              <a:rPr lang="hu-HU" smtClean="0"/>
              <a:t>2014.01.31.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86DBB-999C-4B47-9E3F-D5E57531CB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AA21F-DF6C-45D2-A782-DEB2C9C23656}" type="datetimeFigureOut">
              <a:rPr lang="hu-HU" smtClean="0"/>
              <a:t>2014.01.31.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86DBB-999C-4B47-9E3F-D5E57531CB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AA21F-DF6C-45D2-A782-DEB2C9C23656}" type="datetimeFigureOut">
              <a:rPr lang="hu-HU" smtClean="0"/>
              <a:t>2014.01.31.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86DBB-999C-4B47-9E3F-D5E57531CB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5AA21F-DF6C-45D2-A782-DEB2C9C23656}" type="datetimeFigureOut">
              <a:rPr lang="hu-HU" smtClean="0"/>
              <a:t>2014.01.31.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C86DBB-999C-4B47-9E3F-D5E57531CBD4}" type="slidenum">
              <a:rPr lang="hu-HU" smtClean="0"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 fontScale="90000"/>
          </a:bodyPr>
          <a:lstStyle/>
          <a:p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/>
          <a:lstStyle/>
          <a:p>
            <a:endParaRPr lang="hu-HU" dirty="0" smtClean="0"/>
          </a:p>
          <a:p>
            <a:pPr marL="0" indent="0">
              <a:buNone/>
            </a:pPr>
            <a:r>
              <a:rPr lang="hu-HU" dirty="0"/>
              <a:t>	</a:t>
            </a:r>
            <a:r>
              <a:rPr lang="hu-HU" dirty="0" smtClean="0"/>
              <a:t>			</a:t>
            </a:r>
            <a:r>
              <a:rPr lang="hu-HU" dirty="0" err="1" smtClean="0"/>
              <a:t>Vitaj</a:t>
            </a:r>
            <a:r>
              <a:rPr lang="hu-HU" dirty="0" smtClean="0"/>
              <a:t>!</a:t>
            </a:r>
          </a:p>
          <a:p>
            <a:endParaRPr lang="hu-HU" dirty="0"/>
          </a:p>
          <a:p>
            <a:pPr marL="0" indent="0">
              <a:buNone/>
            </a:pPr>
            <a:r>
              <a:rPr lang="hu-HU" dirty="0" smtClean="0"/>
              <a:t>			    Üdvözöllek!</a:t>
            </a:r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01705" y="6021288"/>
            <a:ext cx="598593" cy="6902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 fontScale="90000"/>
          </a:bodyPr>
          <a:lstStyle/>
          <a:p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/>
          <a:lstStyle/>
          <a:p>
            <a:endParaRPr lang="hu-HU" dirty="0" smtClean="0"/>
          </a:p>
          <a:p>
            <a:pPr marL="0" indent="0">
              <a:buNone/>
            </a:pPr>
            <a:r>
              <a:rPr lang="hu-HU" dirty="0"/>
              <a:t>	</a:t>
            </a:r>
            <a:r>
              <a:rPr lang="hu-HU" dirty="0" smtClean="0"/>
              <a:t>       </a:t>
            </a:r>
            <a:r>
              <a:rPr lang="hu-HU" sz="2800" dirty="0" err="1" smtClean="0"/>
              <a:t>Napísanie</a:t>
            </a:r>
            <a:r>
              <a:rPr lang="hu-HU" sz="2800" dirty="0" smtClean="0"/>
              <a:t> </a:t>
            </a:r>
            <a:r>
              <a:rPr lang="hu-HU" sz="2800" dirty="0" err="1" smtClean="0"/>
              <a:t>vlastného</a:t>
            </a:r>
            <a:r>
              <a:rPr lang="hu-HU" sz="2800" dirty="0" smtClean="0"/>
              <a:t> </a:t>
            </a:r>
            <a:r>
              <a:rPr lang="hu-HU" sz="2800" dirty="0" err="1" smtClean="0"/>
              <a:t>životopisu</a:t>
            </a:r>
            <a:r>
              <a:rPr lang="hu-HU" sz="2800" dirty="0" smtClean="0"/>
              <a:t>.</a:t>
            </a:r>
          </a:p>
          <a:p>
            <a:endParaRPr lang="hu-HU" sz="2800" dirty="0"/>
          </a:p>
          <a:p>
            <a:pPr marL="0" indent="0">
              <a:buNone/>
            </a:pPr>
            <a:r>
              <a:rPr lang="hu-HU" sz="2800" dirty="0" smtClean="0"/>
              <a:t>		Saját önéletrajz elkészítése.</a:t>
            </a:r>
            <a:endParaRPr lang="hu-HU" sz="2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92468" y="6010638"/>
            <a:ext cx="607830" cy="700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 fontScale="90000"/>
          </a:bodyPr>
          <a:lstStyle/>
          <a:p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>
            <a:normAutofit/>
          </a:bodyPr>
          <a:lstStyle/>
          <a:p>
            <a:endParaRPr lang="hu-HU" sz="2400" dirty="0" smtClean="0"/>
          </a:p>
          <a:p>
            <a:pPr marL="0" indent="0">
              <a:buNone/>
            </a:pPr>
            <a:r>
              <a:rPr lang="hu-HU" sz="2400" dirty="0"/>
              <a:t>	</a:t>
            </a:r>
            <a:r>
              <a:rPr lang="hu-HU" sz="2400" dirty="0" err="1" smtClean="0"/>
              <a:t>Písanie</a:t>
            </a:r>
            <a:r>
              <a:rPr lang="hu-HU" sz="2400" dirty="0" smtClean="0"/>
              <a:t> </a:t>
            </a:r>
            <a:r>
              <a:rPr lang="hu-HU" sz="2400" dirty="0" err="1" smtClean="0"/>
              <a:t>životopisu</a:t>
            </a:r>
            <a:r>
              <a:rPr lang="hu-HU" sz="2400" dirty="0" smtClean="0"/>
              <a:t> na </a:t>
            </a:r>
            <a:r>
              <a:rPr lang="hu-HU" sz="2400" dirty="0" err="1" smtClean="0"/>
              <a:t>základe</a:t>
            </a:r>
            <a:r>
              <a:rPr lang="hu-HU" sz="2400" dirty="0" smtClean="0"/>
              <a:t> </a:t>
            </a:r>
            <a:r>
              <a:rPr lang="hu-HU" sz="2400" dirty="0" err="1" smtClean="0"/>
              <a:t>získaných</a:t>
            </a:r>
            <a:r>
              <a:rPr lang="hu-HU" sz="2400" dirty="0" smtClean="0"/>
              <a:t> </a:t>
            </a:r>
            <a:r>
              <a:rPr lang="hu-HU" sz="2400" dirty="0" err="1" smtClean="0"/>
              <a:t>vedomostí</a:t>
            </a:r>
            <a:r>
              <a:rPr lang="hu-HU" sz="2400" dirty="0" smtClean="0"/>
              <a:t>.</a:t>
            </a:r>
          </a:p>
          <a:p>
            <a:endParaRPr lang="hu-HU" sz="2400" dirty="0"/>
          </a:p>
          <a:p>
            <a:pPr marL="0" indent="0">
              <a:buNone/>
            </a:pPr>
            <a:r>
              <a:rPr lang="hu-HU" sz="2400" dirty="0" smtClean="0"/>
              <a:t>	A megszerzett tudás alapján önéletrajz elkészítése.</a:t>
            </a:r>
            <a:endParaRPr lang="hu-HU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 fontScale="90000"/>
          </a:bodyPr>
          <a:lstStyle/>
          <a:p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/>
          <a:lstStyle/>
          <a:p>
            <a:endParaRPr lang="hu-HU" dirty="0" smtClean="0"/>
          </a:p>
          <a:p>
            <a:pPr marL="0" indent="0">
              <a:buNone/>
            </a:pPr>
            <a:r>
              <a:rPr lang="hu-HU" dirty="0"/>
              <a:t>	</a:t>
            </a:r>
            <a:r>
              <a:rPr lang="hu-HU" dirty="0" smtClean="0"/>
              <a:t>	  </a:t>
            </a:r>
            <a:r>
              <a:rPr lang="hu-HU" dirty="0" err="1" smtClean="0"/>
              <a:t>Ďakujem</a:t>
            </a:r>
            <a:r>
              <a:rPr lang="hu-HU" dirty="0" smtClean="0"/>
              <a:t> </a:t>
            </a:r>
            <a:r>
              <a:rPr lang="hu-HU" dirty="0" err="1" smtClean="0"/>
              <a:t>za</a:t>
            </a:r>
            <a:r>
              <a:rPr lang="hu-HU" dirty="0" smtClean="0"/>
              <a:t> </a:t>
            </a:r>
            <a:r>
              <a:rPr lang="hu-HU" dirty="0" err="1" smtClean="0"/>
              <a:t>pozornosť</a:t>
            </a:r>
            <a:r>
              <a:rPr lang="hu-HU" dirty="0" smtClean="0"/>
              <a:t>!</a:t>
            </a:r>
          </a:p>
          <a:p>
            <a:endParaRPr lang="hu-HU" dirty="0"/>
          </a:p>
          <a:p>
            <a:pPr marL="0" indent="0">
              <a:buNone/>
            </a:pPr>
            <a:r>
              <a:rPr lang="hu-HU" dirty="0" smtClean="0"/>
              <a:t>		  Köszönöm a figyelmet!</a:t>
            </a:r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00220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</TotalTime>
  <Words>4</Words>
  <Application>Microsoft Office PowerPoint</Application>
  <PresentationFormat>Prezentácia na obrazovke (4:3)</PresentationFormat>
  <Paragraphs>20</Paragraphs>
  <Slides>4</Slides>
  <Notes>4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4</vt:i4>
      </vt:variant>
    </vt:vector>
  </HeadingPairs>
  <TitlesOfParts>
    <vt:vector size="5" baseType="lpstr">
      <vt:lpstr>Office-téma</vt:lpstr>
      <vt:lpstr>Prezentácia programu PowerPoint</vt:lpstr>
      <vt:lpstr>Prezentácia programu PowerPoint</vt:lpstr>
      <vt:lpstr>Prezentácia programu PowerPoint</vt:lpstr>
      <vt:lpstr>Prezentácia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Windows User</dc:creator>
  <cp:lastModifiedBy>Lenovo</cp:lastModifiedBy>
  <cp:revision>12</cp:revision>
  <cp:lastPrinted>2014-01-31T07:52:33Z</cp:lastPrinted>
  <dcterms:created xsi:type="dcterms:W3CDTF">2013-03-28T07:15:55Z</dcterms:created>
  <dcterms:modified xsi:type="dcterms:W3CDTF">2014-01-31T07:54:29Z</dcterms:modified>
</cp:coreProperties>
</file>