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0" r:id="rId4"/>
    <p:sldId id="259" r:id="rId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       </a:t>
            </a:r>
            <a:r>
              <a:rPr lang="hu-HU" sz="2800" dirty="0" err="1" smtClean="0"/>
              <a:t>Napísanie</a:t>
            </a:r>
            <a:r>
              <a:rPr lang="hu-HU" sz="2800" dirty="0" smtClean="0"/>
              <a:t> </a:t>
            </a:r>
            <a:r>
              <a:rPr lang="hu-HU" sz="2800" dirty="0" err="1" smtClean="0"/>
              <a:t>vlastného</a:t>
            </a:r>
            <a:r>
              <a:rPr lang="hu-HU" sz="2800" dirty="0" smtClean="0"/>
              <a:t> </a:t>
            </a:r>
            <a:r>
              <a:rPr lang="hu-HU" sz="2800" dirty="0" err="1" smtClean="0"/>
              <a:t>životopisu</a:t>
            </a:r>
            <a:r>
              <a:rPr lang="hu-HU" sz="2800" dirty="0" smtClean="0"/>
              <a:t>.</a:t>
            </a:r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Saját önéletrajz elkészítése.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err="1" smtClean="0"/>
              <a:t>Písanie</a:t>
            </a:r>
            <a:r>
              <a:rPr lang="hu-HU" sz="2400" dirty="0" smtClean="0"/>
              <a:t> </a:t>
            </a:r>
            <a:r>
              <a:rPr lang="hu-HU" sz="2400" dirty="0" err="1" smtClean="0"/>
              <a:t>životopisu</a:t>
            </a:r>
            <a:r>
              <a:rPr lang="hu-HU" sz="2400" dirty="0" smtClean="0"/>
              <a:t> na </a:t>
            </a:r>
            <a:r>
              <a:rPr lang="hu-HU" sz="2400" dirty="0" err="1" smtClean="0"/>
              <a:t>základe</a:t>
            </a:r>
            <a:r>
              <a:rPr lang="hu-HU" sz="2400" dirty="0" smtClean="0"/>
              <a:t> </a:t>
            </a:r>
            <a:r>
              <a:rPr lang="hu-HU" sz="2400" dirty="0" err="1" smtClean="0"/>
              <a:t>získaných</a:t>
            </a:r>
            <a:r>
              <a:rPr lang="hu-HU" sz="2400" dirty="0" smtClean="0"/>
              <a:t> </a:t>
            </a:r>
            <a:r>
              <a:rPr lang="hu-HU" sz="2400" dirty="0" err="1" smtClean="0"/>
              <a:t>vedomostí</a:t>
            </a:r>
            <a:r>
              <a:rPr lang="hu-HU" sz="2400" dirty="0" smtClean="0"/>
              <a:t>.</a:t>
            </a:r>
          </a:p>
          <a:p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	A megszerzett tudás alapján önéletrajz elkészítése.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  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Köszönöm a figyelmet!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4</Words>
  <Application>Microsoft Office PowerPoint</Application>
  <PresentationFormat>Prezentácia na obrazovke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12</cp:revision>
  <cp:lastPrinted>2014-01-31T07:52:33Z</cp:lastPrinted>
  <dcterms:created xsi:type="dcterms:W3CDTF">2013-03-28T07:15:55Z</dcterms:created>
  <dcterms:modified xsi:type="dcterms:W3CDTF">2014-01-31T07:54:29Z</dcterms:modified>
</cp:coreProperties>
</file>