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č</a:t>
            </a:r>
            <a:r>
              <a:rPr lang="hu-HU" sz="2400" dirty="0" err="1" smtClean="0"/>
              <a:t>ím</a:t>
            </a:r>
            <a:r>
              <a:rPr lang="hu-HU" sz="2400" dirty="0" smtClean="0"/>
              <a:t> - </a:t>
            </a:r>
            <a:r>
              <a:rPr lang="hu-HU" sz="2400" dirty="0" err="1" smtClean="0"/>
              <a:t>tým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Čím rýchlejšie budeš pracovať, tým skôr budeš </a:t>
            </a:r>
            <a:r>
              <a:rPr lang="sk-SK" dirty="0" smtClean="0">
                <a:ea typeface="Calibri"/>
                <a:cs typeface="Times New Roman"/>
              </a:rPr>
              <a:t>hotový.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Minél </a:t>
            </a:r>
            <a:r>
              <a:rPr lang="sk-SK" dirty="0">
                <a:ea typeface="Calibri"/>
                <a:cs typeface="Times New Roman"/>
              </a:rPr>
              <a:t>gyorsabban dolgozol, annál hamarabb készen leszel.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Čím </a:t>
            </a:r>
            <a:r>
              <a:rPr lang="sk-SK" dirty="0">
                <a:ea typeface="Calibri"/>
                <a:cs typeface="Times New Roman"/>
              </a:rPr>
              <a:t>skôr prídeš, tým skôr môžeš ísť.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Minél </a:t>
            </a:r>
            <a:r>
              <a:rPr lang="sk-SK" dirty="0">
                <a:ea typeface="Calibri"/>
                <a:cs typeface="Times New Roman"/>
              </a:rPr>
              <a:t>korábban jössz, annál hamarabb mehetsz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Čím </a:t>
            </a:r>
            <a:r>
              <a:rPr lang="sk-SK" dirty="0">
                <a:ea typeface="Calibri"/>
                <a:cs typeface="Times New Roman"/>
              </a:rPr>
              <a:t>je človek starší, tým je pohodlnejší.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Minél </a:t>
            </a:r>
            <a:r>
              <a:rPr lang="sk-SK" dirty="0">
                <a:ea typeface="Calibri"/>
                <a:cs typeface="Times New Roman"/>
              </a:rPr>
              <a:t>öregebb lesz az ember, annál kényelmesebb is lesz.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Nemal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študentský preukaz. Napriek tomu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chcel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lacný lístok.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Cesta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bola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klzká. Napriek tomu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jazdil tak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rýchlo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 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Bol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opitý. Napriek tomu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jazdil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 bicykli.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 .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Nemohla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nájsť žiadne (pracovné) miesto, hoci študovala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Nešiel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 lekárovi, hoci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mal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bolesti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Hotel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je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síce pohodlný, ale pridrahý.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Buď pôjde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autom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, alebo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taxíkom.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Čím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sú ľudia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starší, tým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sú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pohodlnejší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Nevie tancovať ani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tango,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ani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rumbu.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.........................................................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Doplň</a:t>
            </a:r>
            <a:r>
              <a:rPr lang="hu-HU" sz="2400" dirty="0" smtClean="0"/>
              <a:t>! – 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Kupuje auto,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  nemá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peniaze.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Vásárol egy autót,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nincs pénze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pekná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,.... .... 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inteligentná.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Ő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 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csinos,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intelligens is.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Nehovorí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nemecky, ..... .... po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francúzsky.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Ő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németül beszél,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franciául is.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Doplň</a:t>
            </a:r>
            <a:r>
              <a:rPr lang="hu-HU" sz="2400" dirty="0">
                <a:solidFill>
                  <a:prstClr val="black"/>
                </a:solidFill>
              </a:rPr>
              <a:t>! – 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Cesta bola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pekná,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príliš namáhavá.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kirándulás szép volt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........, 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túl megerőltető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Nemá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peniaze.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 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kupuje auto.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Nincs pénze.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vásárol egy autót.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Nepozná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Slovensko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, ...... 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Maďarsko.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Ismeri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Szlovákiát,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Magyarországot.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Doplň</a:t>
            </a:r>
            <a:r>
              <a:rPr lang="hu-HU" sz="2400" dirty="0">
                <a:solidFill>
                  <a:prstClr val="black"/>
                </a:solidFill>
              </a:rPr>
              <a:t>! – 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skôr prídeš,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skôr môžeš ísť.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korábban jössz,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hamarabb mehetsz.</a:t>
            </a:r>
          </a:p>
          <a:p>
            <a:endParaRPr lang="hu-HU" dirty="0" smtClean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budeš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bývať u nás,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 hoteli.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nálunk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laksz, ........ 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szállodában.</a:t>
            </a:r>
          </a:p>
          <a:p>
            <a:endParaRPr lang="hu-HU" dirty="0" smtClean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Nevie hrať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 klavíri,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 gitare.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 tud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zongorázni,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gitározni.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Utvor</a:t>
            </a:r>
            <a:r>
              <a:rPr lang="hu-HU" sz="2800" dirty="0" smtClean="0"/>
              <a:t> </a:t>
            </a:r>
            <a:r>
              <a:rPr lang="hu-HU" sz="2800" dirty="0" err="1" smtClean="0"/>
              <a:t>vety</a:t>
            </a:r>
            <a:r>
              <a:rPr lang="hu-HU" sz="2800" dirty="0" smtClean="0"/>
              <a:t>! – Alkoss mondatokat!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napriek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tomu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 – ennek 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ellenére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…………………………………………………………. .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…………………………………………………………. .</a:t>
            </a:r>
          </a:p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hoci – 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noha/jóllehet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………………………………………………………….. .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…………………………………………………………..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Utvor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vety</a:t>
            </a:r>
            <a:r>
              <a:rPr lang="hu-HU" sz="28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síce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, </a:t>
            </a:r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ale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 – ugyan, 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de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 .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………………………….……………………….. .</a:t>
            </a:r>
          </a:p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buď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, </a:t>
            </a:r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alebo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 – vagy, </a:t>
            </a:r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vagy</a:t>
            </a:r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 .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nielen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, </a:t>
            </a:r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ale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 aj – mind, </a:t>
            </a:r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mind</a:t>
            </a:r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………………………………………………………. .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………………………………………………………. .</a:t>
            </a:r>
          </a:p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čím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– </a:t>
            </a:r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tým</a:t>
            </a:r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……………………………………………………….. .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………………………………………………………..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</a:t>
            </a:r>
            <a:r>
              <a:rPr lang="hu-HU" sz="2400" dirty="0" err="1" smtClean="0"/>
              <a:t>apriek</a:t>
            </a:r>
            <a:r>
              <a:rPr lang="hu-HU" sz="2400" dirty="0" smtClean="0"/>
              <a:t> </a:t>
            </a:r>
            <a:r>
              <a:rPr lang="hu-HU" sz="2400" dirty="0" err="1" smtClean="0"/>
              <a:t>tomu</a:t>
            </a:r>
            <a:r>
              <a:rPr lang="hu-HU" sz="2400" dirty="0" smtClean="0"/>
              <a:t> – ennek ellenére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 </a:t>
            </a:r>
            <a:r>
              <a:rPr lang="sk-SK" dirty="0">
                <a:ea typeface="Calibri"/>
                <a:cs typeface="Times New Roman"/>
              </a:rPr>
              <a:t>študentský preukaz. Napriek tomu chce lacný lístok.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Nincs </a:t>
            </a:r>
            <a:r>
              <a:rPr lang="sk-SK" dirty="0">
                <a:ea typeface="Calibri"/>
                <a:cs typeface="Times New Roman"/>
              </a:rPr>
              <a:t>diákigazolványa. Ennek ellenére olcsó jegyet kér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Cesta </a:t>
            </a:r>
            <a:r>
              <a:rPr lang="sk-SK" dirty="0">
                <a:ea typeface="Calibri"/>
                <a:cs typeface="Times New Roman"/>
              </a:rPr>
              <a:t>je klzká. Napriek tomu jazdí tak rýchlo.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út jeges. Ennek ellenére ilyen gyorsan vezet.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opitý. Napriek tomu jazdí na bicykli.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 </a:t>
            </a:r>
            <a:r>
              <a:rPr lang="sk-SK" dirty="0">
                <a:ea typeface="Calibri"/>
                <a:cs typeface="Times New Roman"/>
              </a:rPr>
              <a:t>van rúgva. Ennek ellenére kerékpározik. 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    Helyzetgyakorlatok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/>
              <a:t>h</a:t>
            </a:r>
            <a:r>
              <a:rPr lang="hu-HU" sz="2400" dirty="0" smtClean="0"/>
              <a:t>oci – noha/jóllehet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Nemôže </a:t>
            </a:r>
            <a:r>
              <a:rPr lang="sk-SK" dirty="0">
                <a:ea typeface="Calibri"/>
                <a:cs typeface="Times New Roman"/>
              </a:rPr>
              <a:t>nájsť žiadne (pracovné) miesto, hoci študovala.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talál magának állást, jóllehet egyetemen tanult.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Nejde </a:t>
            </a:r>
            <a:r>
              <a:rPr lang="sk-SK" dirty="0">
                <a:ea typeface="Calibri"/>
                <a:cs typeface="Times New Roman"/>
              </a:rPr>
              <a:t>k lekárovi, hoci má bolesti.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megy az orvoshoz, noha fájdalmai vannak.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Kupuje </a:t>
            </a:r>
            <a:r>
              <a:rPr lang="sk-SK" dirty="0">
                <a:ea typeface="Calibri"/>
                <a:cs typeface="Times New Roman"/>
              </a:rPr>
              <a:t>auto, hoci nemá peniaze.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Vásárol </a:t>
            </a:r>
            <a:r>
              <a:rPr lang="sk-SK" dirty="0">
                <a:ea typeface="Calibri"/>
                <a:cs typeface="Times New Roman"/>
              </a:rPr>
              <a:t>egy autót, noha nincs pénze.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</a:t>
            </a:r>
            <a:r>
              <a:rPr lang="hu-HU" sz="2400" dirty="0" err="1" smtClean="0"/>
              <a:t>apriek</a:t>
            </a:r>
            <a:r>
              <a:rPr lang="hu-HU" sz="2400" dirty="0" smtClean="0"/>
              <a:t> </a:t>
            </a:r>
            <a:r>
              <a:rPr lang="hu-HU" sz="2400" dirty="0" err="1" smtClean="0"/>
              <a:t>tomu</a:t>
            </a:r>
            <a:r>
              <a:rPr lang="hu-HU" sz="2400" dirty="0" smtClean="0"/>
              <a:t> – ennek ellenére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Študovala</a:t>
            </a:r>
            <a:r>
              <a:rPr lang="sk-SK" dirty="0">
                <a:ea typeface="Calibri"/>
                <a:cs typeface="Times New Roman"/>
              </a:rPr>
              <a:t>. Napriek tomu nemôže nájsť (pracovné) miesto.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Egyetemen </a:t>
            </a:r>
            <a:r>
              <a:rPr lang="sk-SK" dirty="0">
                <a:ea typeface="Calibri"/>
                <a:cs typeface="Times New Roman"/>
              </a:rPr>
              <a:t>tanult. Ennek ellenére nem talál állást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 </a:t>
            </a:r>
            <a:r>
              <a:rPr lang="sk-SK" dirty="0">
                <a:ea typeface="Calibri"/>
                <a:cs typeface="Times New Roman"/>
              </a:rPr>
              <a:t>bolesti. Napriek tomu nejde k lekárovi.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Fájdalmai </a:t>
            </a:r>
            <a:r>
              <a:rPr lang="sk-SK" dirty="0">
                <a:ea typeface="Calibri"/>
                <a:cs typeface="Times New Roman"/>
              </a:rPr>
              <a:t>vannak. Ennek ellenére nem megy el orvoshoz.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 </a:t>
            </a:r>
            <a:r>
              <a:rPr lang="sk-SK" dirty="0">
                <a:ea typeface="Calibri"/>
                <a:cs typeface="Times New Roman"/>
              </a:rPr>
              <a:t>peniaze. Napriek tomu kupuje auto.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Nincs </a:t>
            </a:r>
            <a:r>
              <a:rPr lang="sk-SK" dirty="0">
                <a:ea typeface="Calibri"/>
                <a:cs typeface="Times New Roman"/>
              </a:rPr>
              <a:t>pénze. Ennek ellenére vásárol egy autót.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s</a:t>
            </a:r>
            <a:r>
              <a:rPr lang="hu-HU" sz="2400" dirty="0" err="1" smtClean="0"/>
              <a:t>íce</a:t>
            </a:r>
            <a:r>
              <a:rPr lang="hu-HU" sz="2400" dirty="0" smtClean="0"/>
              <a:t>, </a:t>
            </a:r>
            <a:r>
              <a:rPr lang="hu-HU" sz="2400" dirty="0" err="1" smtClean="0"/>
              <a:t>ale</a:t>
            </a:r>
            <a:r>
              <a:rPr lang="hu-HU" sz="2400" dirty="0" smtClean="0"/>
              <a:t> – ugyan, de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Cesta bola síce pekná, ale príliš namáhavá.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kirándulás szép volt ugyan, de túl megerőltető.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Vlak </a:t>
            </a:r>
            <a:r>
              <a:rPr lang="sk-SK" dirty="0">
                <a:ea typeface="Calibri"/>
                <a:cs typeface="Times New Roman"/>
              </a:rPr>
              <a:t>bol síce presný, ale príliš plný.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vonat pontos volt ugyan, de túl zsúfolt.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Hotel </a:t>
            </a:r>
            <a:r>
              <a:rPr lang="sk-SK" dirty="0">
                <a:ea typeface="Calibri"/>
                <a:cs typeface="Times New Roman"/>
              </a:rPr>
              <a:t>bol </a:t>
            </a:r>
            <a:r>
              <a:rPr lang="sk-SK" dirty="0" smtClean="0">
                <a:ea typeface="Calibri"/>
                <a:cs typeface="Times New Roman"/>
              </a:rPr>
              <a:t>síce pohodlný</a:t>
            </a:r>
            <a:r>
              <a:rPr lang="sk-SK" dirty="0">
                <a:ea typeface="Calibri"/>
                <a:cs typeface="Times New Roman"/>
              </a:rPr>
              <a:t>, ale pridrahý.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hotel kényelmes volt ugyan, de túl drága.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b</a:t>
            </a:r>
            <a:r>
              <a:rPr lang="hu-HU" sz="2400" dirty="0" err="1" smtClean="0"/>
              <a:t>uď</a:t>
            </a:r>
            <a:r>
              <a:rPr lang="hu-HU" sz="2400" dirty="0" smtClean="0"/>
              <a:t>, </a:t>
            </a:r>
            <a:r>
              <a:rPr lang="hu-HU" sz="2400" dirty="0" err="1" smtClean="0"/>
              <a:t>alebo</a:t>
            </a:r>
            <a:r>
              <a:rPr lang="hu-HU" sz="2400" dirty="0" smtClean="0"/>
              <a:t> – vagy, </a:t>
            </a:r>
            <a:r>
              <a:rPr lang="hu-HU" sz="2400" dirty="0" err="1" smtClean="0"/>
              <a:t>vagy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Buď pôjde autobusom, alebo </a:t>
            </a:r>
            <a:r>
              <a:rPr lang="sk-SK" dirty="0" smtClean="0">
                <a:ea typeface="Calibri"/>
                <a:cs typeface="Times New Roman"/>
              </a:rPr>
              <a:t>vlakom.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Vagy </a:t>
            </a:r>
            <a:r>
              <a:rPr lang="sk-SK" dirty="0">
                <a:ea typeface="Calibri"/>
                <a:cs typeface="Times New Roman"/>
              </a:rPr>
              <a:t>busszal, vagy vonattal megy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Buď </a:t>
            </a:r>
            <a:r>
              <a:rPr lang="sk-SK" dirty="0">
                <a:ea typeface="Calibri"/>
                <a:cs typeface="Times New Roman"/>
              </a:rPr>
              <a:t>príde dnes večer, alebo zajtra ráno.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Vagy </a:t>
            </a:r>
            <a:r>
              <a:rPr lang="sk-SK" dirty="0">
                <a:ea typeface="Calibri"/>
                <a:cs typeface="Times New Roman"/>
              </a:rPr>
              <a:t>ma este jön, vagy holnap reggel.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Buď </a:t>
            </a:r>
            <a:r>
              <a:rPr lang="sk-SK" dirty="0">
                <a:ea typeface="Calibri"/>
                <a:cs typeface="Times New Roman"/>
              </a:rPr>
              <a:t>bude bývať u nás, alebo v hoteli.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Vagy </a:t>
            </a:r>
            <a:r>
              <a:rPr lang="sk-SK" dirty="0">
                <a:ea typeface="Calibri"/>
                <a:cs typeface="Times New Roman"/>
              </a:rPr>
              <a:t>nálunk lakik, vagy a szállodában.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nielen</a:t>
            </a:r>
            <a:r>
              <a:rPr lang="hu-HU" sz="2400" dirty="0" smtClean="0"/>
              <a:t>, </a:t>
            </a:r>
            <a:r>
              <a:rPr lang="hu-HU" sz="2400" dirty="0" err="1" smtClean="0"/>
              <a:t>ale</a:t>
            </a:r>
            <a:r>
              <a:rPr lang="hu-HU" sz="2400" dirty="0" smtClean="0"/>
              <a:t> aj – mind, </a:t>
            </a:r>
            <a:r>
              <a:rPr lang="hu-HU" sz="2400" dirty="0" err="1" smtClean="0"/>
              <a:t>mind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Hovorí nielen po </a:t>
            </a:r>
            <a:r>
              <a:rPr lang="sk-SK" dirty="0" smtClean="0">
                <a:ea typeface="Calibri"/>
                <a:cs typeface="Times New Roman"/>
              </a:rPr>
              <a:t>slovensky</a:t>
            </a:r>
            <a:r>
              <a:rPr lang="sk-SK" dirty="0">
                <a:ea typeface="Calibri"/>
                <a:cs typeface="Times New Roman"/>
              </a:rPr>
              <a:t>, ale aj po </a:t>
            </a:r>
            <a:r>
              <a:rPr lang="sk-SK" dirty="0" smtClean="0">
                <a:ea typeface="Calibri"/>
                <a:cs typeface="Times New Roman"/>
              </a:rPr>
              <a:t>maďarsky.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Beszél </a:t>
            </a:r>
            <a:r>
              <a:rPr lang="sk-SK" dirty="0">
                <a:ea typeface="Calibri"/>
                <a:cs typeface="Times New Roman"/>
              </a:rPr>
              <a:t>mind </a:t>
            </a:r>
            <a:r>
              <a:rPr lang="sk-SK" dirty="0" smtClean="0">
                <a:ea typeface="Calibri"/>
                <a:cs typeface="Times New Roman"/>
              </a:rPr>
              <a:t>szlovákul</a:t>
            </a:r>
            <a:r>
              <a:rPr lang="sk-SK" dirty="0">
                <a:ea typeface="Calibri"/>
                <a:cs typeface="Times New Roman"/>
              </a:rPr>
              <a:t>, mind </a:t>
            </a:r>
            <a:r>
              <a:rPr lang="sk-SK" dirty="0" smtClean="0">
                <a:ea typeface="Calibri"/>
                <a:cs typeface="Times New Roman"/>
              </a:rPr>
              <a:t>magyarul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Bývala </a:t>
            </a:r>
            <a:r>
              <a:rPr lang="sk-SK" dirty="0">
                <a:ea typeface="Calibri"/>
                <a:cs typeface="Times New Roman"/>
              </a:rPr>
              <a:t>nielen v </a:t>
            </a:r>
            <a:r>
              <a:rPr lang="sk-SK" dirty="0" smtClean="0">
                <a:ea typeface="Calibri"/>
                <a:cs typeface="Times New Roman"/>
              </a:rPr>
              <a:t>Bratislave, </a:t>
            </a:r>
            <a:r>
              <a:rPr lang="sk-SK" dirty="0">
                <a:ea typeface="Calibri"/>
                <a:cs typeface="Times New Roman"/>
              </a:rPr>
              <a:t>ale aj v </a:t>
            </a:r>
            <a:r>
              <a:rPr lang="sk-SK" dirty="0" smtClean="0">
                <a:ea typeface="Calibri"/>
                <a:cs typeface="Times New Roman"/>
              </a:rPr>
              <a:t>Košiciach.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Élt </a:t>
            </a:r>
            <a:r>
              <a:rPr lang="sk-SK" dirty="0">
                <a:ea typeface="Calibri"/>
                <a:cs typeface="Times New Roman"/>
              </a:rPr>
              <a:t>mind </a:t>
            </a:r>
            <a:r>
              <a:rPr lang="sk-SK" dirty="0" smtClean="0">
                <a:ea typeface="Calibri"/>
                <a:cs typeface="Times New Roman"/>
              </a:rPr>
              <a:t>Pozsonyban, </a:t>
            </a:r>
            <a:r>
              <a:rPr lang="sk-SK" dirty="0">
                <a:ea typeface="Calibri"/>
                <a:cs typeface="Times New Roman"/>
              </a:rPr>
              <a:t>mind </a:t>
            </a:r>
            <a:r>
              <a:rPr lang="sk-SK" dirty="0" smtClean="0">
                <a:ea typeface="Calibri"/>
                <a:cs typeface="Times New Roman"/>
              </a:rPr>
              <a:t>Kassán.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Nepozná </a:t>
            </a:r>
            <a:r>
              <a:rPr lang="sk-SK" dirty="0">
                <a:ea typeface="Calibri"/>
                <a:cs typeface="Times New Roman"/>
              </a:rPr>
              <a:t>len </a:t>
            </a:r>
            <a:r>
              <a:rPr lang="sk-SK" dirty="0" smtClean="0">
                <a:ea typeface="Calibri"/>
                <a:cs typeface="Times New Roman"/>
              </a:rPr>
              <a:t>Slovensko, </a:t>
            </a:r>
            <a:r>
              <a:rPr lang="sk-SK" dirty="0">
                <a:ea typeface="Calibri"/>
                <a:cs typeface="Times New Roman"/>
              </a:rPr>
              <a:t>ale aj </a:t>
            </a:r>
            <a:r>
              <a:rPr lang="sk-SK" dirty="0" smtClean="0">
                <a:ea typeface="Calibri"/>
                <a:cs typeface="Times New Roman"/>
              </a:rPr>
              <a:t>Maďarsko.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Ismeri </a:t>
            </a:r>
            <a:r>
              <a:rPr lang="sk-SK" dirty="0">
                <a:ea typeface="Calibri"/>
                <a:cs typeface="Times New Roman"/>
              </a:rPr>
              <a:t>mind </a:t>
            </a:r>
            <a:r>
              <a:rPr lang="sk-SK" dirty="0" smtClean="0">
                <a:ea typeface="Calibri"/>
                <a:cs typeface="Times New Roman"/>
              </a:rPr>
              <a:t>Szlovákiát</a:t>
            </a:r>
            <a:r>
              <a:rPr lang="sk-SK" dirty="0">
                <a:ea typeface="Calibri"/>
                <a:cs typeface="Times New Roman"/>
              </a:rPr>
              <a:t>, mind </a:t>
            </a:r>
            <a:r>
              <a:rPr lang="sk-SK" dirty="0" smtClean="0">
                <a:ea typeface="Calibri"/>
                <a:cs typeface="Times New Roman"/>
              </a:rPr>
              <a:t>Magyarországot. 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</a:t>
            </a:r>
            <a:r>
              <a:rPr lang="hu-HU" sz="2400" dirty="0" err="1" smtClean="0"/>
              <a:t>ielen</a:t>
            </a:r>
            <a:r>
              <a:rPr lang="hu-HU" sz="2400" dirty="0" smtClean="0"/>
              <a:t>, </a:t>
            </a:r>
            <a:r>
              <a:rPr lang="hu-HU" sz="2400" dirty="0" err="1" smtClean="0"/>
              <a:t>ale</a:t>
            </a:r>
            <a:r>
              <a:rPr lang="hu-HU" sz="2400" dirty="0" smtClean="0"/>
              <a:t> aj – nem csak, hanem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nielen hlúpy, ale aj lenivý.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nem csak buta, hanem lusta is.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nielen pekná, ale aj inteligentná.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nem csak csinos, hanem intelligens is.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Nehovorí </a:t>
            </a:r>
            <a:r>
              <a:rPr lang="sk-SK" dirty="0">
                <a:ea typeface="Calibri"/>
                <a:cs typeface="Times New Roman"/>
              </a:rPr>
              <a:t>len po nemecky, ale aj po francúzsky.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nem csak németül beszél, hanem franciául is.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a</a:t>
            </a:r>
            <a:r>
              <a:rPr lang="hu-HU" sz="2400" dirty="0" err="1" smtClean="0"/>
              <a:t>ni</a:t>
            </a:r>
            <a:r>
              <a:rPr lang="hu-HU" sz="2400" dirty="0" smtClean="0"/>
              <a:t> - </a:t>
            </a:r>
            <a:r>
              <a:rPr lang="hu-HU" sz="2400" dirty="0" err="1" smtClean="0"/>
              <a:t>ani</a:t>
            </a:r>
            <a:r>
              <a:rPr lang="hu-HU" sz="2400" dirty="0" smtClean="0"/>
              <a:t> – sem - </a:t>
            </a:r>
            <a:r>
              <a:rPr lang="hu-HU" sz="2400" dirty="0" err="1" smtClean="0"/>
              <a:t>sem</a:t>
            </a:r>
            <a:r>
              <a:rPr lang="hu-HU" sz="2400" dirty="0" smtClean="0"/>
              <a:t> 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Nevie </a:t>
            </a:r>
            <a:r>
              <a:rPr lang="sk-SK" dirty="0">
                <a:ea typeface="Calibri"/>
                <a:cs typeface="Times New Roman"/>
              </a:rPr>
              <a:t>hrať ani na klavíri, ani na gitare.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tud </a:t>
            </a:r>
            <a:r>
              <a:rPr lang="sk-SK" dirty="0">
                <a:ea typeface="Calibri"/>
                <a:cs typeface="Times New Roman"/>
              </a:rPr>
              <a:t>sem zongorázni, sem gitározni.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Nevie </a:t>
            </a:r>
            <a:r>
              <a:rPr lang="sk-SK" dirty="0">
                <a:ea typeface="Calibri"/>
                <a:cs typeface="Times New Roman"/>
              </a:rPr>
              <a:t>tancovať ani valčík, ani sambu.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tud </a:t>
            </a:r>
            <a:r>
              <a:rPr lang="sk-SK" dirty="0">
                <a:ea typeface="Calibri"/>
                <a:cs typeface="Times New Roman"/>
              </a:rPr>
              <a:t>sem keringőzni, sem szambát táncolni. 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rád ani operu, ani balet.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szeretem sem az operát, sem a balettet.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526</Words>
  <Application>Microsoft Office PowerPoint</Application>
  <PresentationFormat>Diavetítés a képernyőre (4:3 oldalarány)</PresentationFormat>
  <Paragraphs>199</Paragraphs>
  <Slides>22</Slides>
  <Notes>22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3" baseType="lpstr">
      <vt:lpstr>Office-téma</vt:lpstr>
      <vt:lpstr>PowerPoint bemutató</vt:lpstr>
      <vt:lpstr>napriek tomu – ennek ellenére</vt:lpstr>
      <vt:lpstr>hoci – noha/jóllehet</vt:lpstr>
      <vt:lpstr>napriek tomu – ennek ellenére</vt:lpstr>
      <vt:lpstr>síce, ale – ugyan, de</vt:lpstr>
      <vt:lpstr>buď, alebo – vagy, vagy</vt:lpstr>
      <vt:lpstr>nielen, ale aj – mind, mind</vt:lpstr>
      <vt:lpstr>nielen, ale aj – nem csak, hanem</vt:lpstr>
      <vt:lpstr>ani - ani – sem - sem </vt:lpstr>
      <vt:lpstr>čím - tým</vt:lpstr>
      <vt:lpstr>Prelož! – fordítsd le!</vt:lpstr>
      <vt:lpstr>Prelož! – fordítsd le!</vt:lpstr>
      <vt:lpstr>Prelož! – fordítsd le!</vt:lpstr>
      <vt:lpstr>Doplň! – Egészítsd ki!</vt:lpstr>
      <vt:lpstr>Doplň! – Egészítsd ki!</vt:lpstr>
      <vt:lpstr>Doplň! – Egészítsd ki!</vt:lpstr>
      <vt:lpstr>Utvor vety! – Alkoss mondatokat!</vt:lpstr>
      <vt:lpstr>Utvor vety! – Alkoss mondatokat!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15</cp:revision>
  <dcterms:created xsi:type="dcterms:W3CDTF">2013-03-28T07:15:55Z</dcterms:created>
  <dcterms:modified xsi:type="dcterms:W3CDTF">2014-01-12T14:39:44Z</dcterms:modified>
</cp:coreProperties>
</file>