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82" r:id="rId23"/>
    <p:sldId id="276" r:id="rId24"/>
    <p:sldId id="277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21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22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predkupné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elővásárlási jog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vlastný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podiel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saját </a:t>
            </a:r>
            <a:r>
              <a:rPr lang="hu-HU" sz="2400" dirty="0">
                <a:solidFill>
                  <a:prstClr val="black"/>
                </a:solidFill>
              </a:rPr>
              <a:t>üzletrész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zábezpeka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</a:t>
            </a:r>
            <a:r>
              <a:rPr lang="hu-HU" sz="2400" dirty="0" smtClean="0">
                <a:solidFill>
                  <a:prstClr val="black"/>
                </a:solidFill>
              </a:rPr>
              <a:t>iztosíték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nemá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opodstatnenie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indokolatlan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podiel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o</a:t>
            </a:r>
            <a:r>
              <a:rPr lang="hu-HU" sz="2400" dirty="0" smtClean="0">
                <a:solidFill>
                  <a:prstClr val="black"/>
                </a:solidFill>
              </a:rPr>
              <a:t>sztalék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pomerný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podiel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čistého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zisku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dividenda</a:t>
            </a:r>
            <a:r>
              <a:rPr lang="hu-HU" sz="2400" dirty="0">
                <a:solidFill>
                  <a:prstClr val="black"/>
                </a:solidFill>
              </a:rPr>
              <a:t>) </a:t>
            </a:r>
            <a:r>
              <a:rPr lang="hu-HU" sz="2400" dirty="0" err="1">
                <a:solidFill>
                  <a:prstClr val="black"/>
                </a:solidFill>
              </a:rPr>
              <a:t>za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predmetný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osztalék </a:t>
            </a:r>
            <a:r>
              <a:rPr lang="hu-HU" sz="2400" dirty="0">
                <a:solidFill>
                  <a:prstClr val="black"/>
                </a:solidFill>
              </a:rPr>
              <a:t>a tárgyévi adózott eredményből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majetkové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vklady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tagok vagyoni </a:t>
            </a:r>
            <a:r>
              <a:rPr lang="hu-HU" sz="2400" dirty="0" smtClean="0">
                <a:solidFill>
                  <a:prstClr val="black"/>
                </a:solidFill>
              </a:rPr>
              <a:t>hozzájárulásai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osobná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účasť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személyes </a:t>
            </a:r>
            <a:r>
              <a:rPr lang="hu-HU" sz="2400" dirty="0">
                <a:solidFill>
                  <a:prstClr val="black"/>
                </a:solidFill>
              </a:rPr>
              <a:t>közreműködés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zhromaždenie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tagok </a:t>
            </a:r>
            <a:r>
              <a:rPr lang="hu-HU" sz="2400" dirty="0" smtClean="0">
                <a:solidFill>
                  <a:prstClr val="black"/>
                </a:solidFill>
              </a:rPr>
              <a:t>gyűlése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nadpolovičná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väčšina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szótöbbség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jednohlasné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egyhangú határozat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obchodné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vedenie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üzletvezetés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zastúpenie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cégképviseleti jog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ručenie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spoločnosti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és a tagok felelőssége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Disponujem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zastúpenie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r>
              <a:rPr lang="hu-HU" sz="2400" dirty="0" smtClean="0">
                <a:solidFill>
                  <a:prstClr val="black"/>
                </a:solidFill>
              </a:rPr>
              <a:t>.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………………………………………………………………………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Máme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nadpolovičnú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väčšinu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Vyznáte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r>
              <a:rPr lang="hu-HU" sz="2400" dirty="0" smtClean="0">
                <a:solidFill>
                  <a:prstClr val="black"/>
                </a:solidFill>
              </a:rPr>
              <a:t> v </a:t>
            </a:r>
            <a:r>
              <a:rPr lang="hu-HU" sz="2400" dirty="0" err="1" smtClean="0">
                <a:solidFill>
                  <a:prstClr val="black"/>
                </a:solidFill>
              </a:rPr>
              <a:t>zákone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účtovníctve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</a:t>
            </a:r>
            <a:r>
              <a:rPr lang="hu-HU" sz="2400" dirty="0" err="1" smtClean="0">
                <a:solidFill>
                  <a:prstClr val="black"/>
                </a:solidFill>
              </a:rPr>
              <a:t>održať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predpisy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je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váš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hlavný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predmet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činnosti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 a főtevékenysége?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Právne</a:t>
            </a:r>
            <a:r>
              <a:rPr lang="hu-HU" sz="2800" dirty="0" smtClean="0"/>
              <a:t> </a:t>
            </a:r>
            <a:r>
              <a:rPr lang="hu-HU" sz="2800" dirty="0" err="1" smtClean="0"/>
              <a:t>múdrosti</a:t>
            </a:r>
            <a:r>
              <a:rPr lang="hu-HU" sz="2800" dirty="0" smtClean="0"/>
              <a:t> – Jogi okosságok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predpis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jogszabály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hlavný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predmet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činnosti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főtevékenység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Dostali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podiel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zisku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Megkapta az osztalékát?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poverili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vykonaním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auditu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Kit bíztak meg a </a:t>
            </a:r>
            <a:r>
              <a:rPr lang="hu-HU" sz="2400" dirty="0">
                <a:solidFill>
                  <a:prstClr val="black"/>
                </a:solidFill>
              </a:rPr>
              <a:t>társaság könyvvizsgálatának </a:t>
            </a:r>
            <a:r>
              <a:rPr lang="hu-HU" sz="2400" dirty="0" smtClean="0">
                <a:solidFill>
                  <a:prstClr val="black"/>
                </a:solidFill>
              </a:rPr>
              <a:t>elvégzésével?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2991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b</a:t>
            </a:r>
            <a:r>
              <a:rPr lang="hu-HU" sz="2600" dirty="0" err="1" smtClean="0">
                <a:solidFill>
                  <a:prstClr val="black"/>
                </a:solidFill>
              </a:rPr>
              <a:t>ez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osobnej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účasti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személyes </a:t>
            </a:r>
            <a:r>
              <a:rPr lang="hu-HU" sz="2600" dirty="0" smtClean="0">
                <a:solidFill>
                  <a:prstClr val="black"/>
                </a:solidFill>
              </a:rPr>
              <a:t>közreműködés nélkül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n</a:t>
            </a:r>
            <a:r>
              <a:rPr lang="hu-HU" sz="2600" dirty="0" smtClean="0">
                <a:solidFill>
                  <a:prstClr val="black"/>
                </a:solidFill>
              </a:rPr>
              <a:t>a </a:t>
            </a:r>
            <a:r>
              <a:rPr lang="hu-HU" sz="2600" dirty="0" err="1" smtClean="0">
                <a:solidFill>
                  <a:prstClr val="black"/>
                </a:solidFill>
              </a:rPr>
              <a:t>neúspešnej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dražbe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eredménytelen </a:t>
            </a:r>
            <a:r>
              <a:rPr lang="hu-HU" sz="2600" dirty="0" smtClean="0">
                <a:solidFill>
                  <a:prstClr val="black"/>
                </a:solidFill>
              </a:rPr>
              <a:t>árverésen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020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súlade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zákonmi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j</a:t>
            </a:r>
            <a:r>
              <a:rPr lang="hu-HU" sz="2400" dirty="0" smtClean="0">
                <a:solidFill>
                  <a:prstClr val="black"/>
                </a:solidFill>
              </a:rPr>
              <a:t>ogszerűen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podnik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jednotlivca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egyéni </a:t>
            </a:r>
            <a:r>
              <a:rPr lang="hu-HU" sz="2400" dirty="0">
                <a:solidFill>
                  <a:prstClr val="black"/>
                </a:solidFill>
              </a:rPr>
              <a:t>cég (</a:t>
            </a:r>
            <a:r>
              <a:rPr lang="hu-HU" sz="2400" dirty="0" err="1">
                <a:solidFill>
                  <a:prstClr val="black"/>
                </a:solidFill>
              </a:rPr>
              <a:t>ec</a:t>
            </a:r>
            <a:r>
              <a:rPr lang="hu-HU" sz="2400" dirty="0">
                <a:solidFill>
                  <a:prstClr val="black"/>
                </a:solidFill>
              </a:rPr>
              <a:t>.)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spôsobilý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právne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úkony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jogképes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uzatváranie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szerződéskötés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iniciovať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súdne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pert indítani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môže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vedené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súdne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voči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nemu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perelhető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uplatňovanie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predkupného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práva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spoločnosťou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elővásárlási </a:t>
            </a:r>
            <a:r>
              <a:rPr lang="hu-HU" sz="2400" dirty="0">
                <a:solidFill>
                  <a:prstClr val="black"/>
                </a:solidFill>
              </a:rPr>
              <a:t>jog gyakorlása a társaság </a:t>
            </a:r>
            <a:r>
              <a:rPr lang="hu-HU" sz="2400" dirty="0" smtClean="0">
                <a:solidFill>
                  <a:prstClr val="black"/>
                </a:solidFill>
              </a:rPr>
              <a:t>által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neúspešná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dražba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eredménytelen </a:t>
            </a:r>
            <a:r>
              <a:rPr lang="hu-HU" sz="2400" dirty="0">
                <a:solidFill>
                  <a:prstClr val="black"/>
                </a:solidFill>
              </a:rPr>
              <a:t>árverés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audítor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könyvvizsgáló 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uznesenie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iniciovaní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vylúčenia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 </a:t>
            </a:r>
            <a:r>
              <a:rPr lang="hu-HU" sz="2400" dirty="0">
                <a:solidFill>
                  <a:prstClr val="black"/>
                </a:solidFill>
              </a:rPr>
              <a:t>kizárásának kezdeményezéséről való határozat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vykonať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audit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könyvvizsgálatának </a:t>
            </a:r>
            <a:r>
              <a:rPr lang="hu-HU" sz="2400" dirty="0" smtClean="0">
                <a:solidFill>
                  <a:prstClr val="black"/>
                </a:solidFill>
              </a:rPr>
              <a:t>elvégzése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zákon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účtovníctve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számviteli </a:t>
            </a:r>
            <a:r>
              <a:rPr lang="hu-HU" sz="2400" dirty="0">
                <a:solidFill>
                  <a:prstClr val="black"/>
                </a:solidFill>
              </a:rPr>
              <a:t>törvény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obchodný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podiel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ü</a:t>
            </a:r>
            <a:r>
              <a:rPr lang="hu-HU" sz="2400" dirty="0" smtClean="0">
                <a:solidFill>
                  <a:prstClr val="black"/>
                </a:solidFill>
              </a:rPr>
              <a:t>zletrész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voľne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prevoditeľný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szabadon </a:t>
            </a:r>
            <a:r>
              <a:rPr lang="hu-HU" sz="2400" dirty="0">
                <a:solidFill>
                  <a:prstClr val="black"/>
                </a:solidFill>
              </a:rPr>
              <a:t>átruházható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389</Words>
  <Application>Microsoft Office PowerPoint</Application>
  <PresentationFormat>Prezentácia na obrazovke (4:3)</PresentationFormat>
  <Paragraphs>191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2014-01-31T07:40:22Z</cp:lastPrinted>
  <dcterms:created xsi:type="dcterms:W3CDTF">2013-03-28T07:15:55Z</dcterms:created>
  <dcterms:modified xsi:type="dcterms:W3CDTF">2014-01-31T07:41:22Z</dcterms:modified>
</cp:coreProperties>
</file>