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8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3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barterová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dohoda</a:t>
            </a:r>
            <a:r>
              <a:rPr lang="hu-HU" sz="2400" dirty="0" smtClean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bezplatná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výmena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dvoch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banerov</a:t>
            </a:r>
            <a:r>
              <a:rPr lang="hu-HU" sz="2400" dirty="0">
                <a:solidFill>
                  <a:prstClr val="black"/>
                </a:solidFill>
              </a:rPr>
              <a:t>)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</a:t>
            </a:r>
            <a:r>
              <a:rPr lang="hu-HU" sz="2400" dirty="0" smtClean="0">
                <a:solidFill>
                  <a:prstClr val="black"/>
                </a:solidFill>
              </a:rPr>
              <a:t>artermegegyezések (két </a:t>
            </a:r>
            <a:r>
              <a:rPr lang="hu-HU" sz="2400" dirty="0">
                <a:solidFill>
                  <a:prstClr val="black"/>
                </a:solidFill>
              </a:rPr>
              <a:t>banner ingyenes cseréje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dve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webstránky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– </a:t>
            </a:r>
            <a:r>
              <a:rPr lang="hu-HU" sz="2400" dirty="0" err="1" smtClean="0">
                <a:solidFill>
                  <a:prstClr val="black"/>
                </a:solidFill>
              </a:rPr>
              <a:t>viac</a:t>
            </a:r>
            <a:r>
              <a:rPr lang="hu-HU" sz="2400" dirty="0" err="1">
                <a:solidFill>
                  <a:prstClr val="black"/>
                </a:solidFill>
              </a:rPr>
              <a:t>-</a:t>
            </a:r>
            <a:r>
              <a:rPr lang="hu-HU" sz="2400" dirty="0" err="1" smtClean="0">
                <a:solidFill>
                  <a:prstClr val="black"/>
                </a:solidFill>
              </a:rPr>
              <a:t>menej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podobne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vnímané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navštevované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két </a:t>
            </a:r>
            <a:r>
              <a:rPr lang="hu-HU" sz="2400" dirty="0" smtClean="0">
                <a:solidFill>
                  <a:prstClr val="black"/>
                </a:solidFill>
              </a:rPr>
              <a:t>weboldal - hasonló </a:t>
            </a:r>
            <a:r>
              <a:rPr lang="hu-HU" sz="2400" dirty="0">
                <a:solidFill>
                  <a:prstClr val="black"/>
                </a:solidFill>
              </a:rPr>
              <a:t>profilú és látogatottságú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reklama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vo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vyhľadávačoch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reklám 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a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böngészőkben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platba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klik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vašu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reklamu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fizetés a reklámra való klikkelésért</a:t>
            </a:r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platené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odkazy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fizetett linkek</a:t>
            </a:r>
            <a:br>
              <a:rPr lang="hu-HU" sz="2400" dirty="0">
                <a:solidFill>
                  <a:prstClr val="black"/>
                </a:solidFill>
              </a:rPr>
            </a:br>
            <a:endParaRPr lang="hu-HU" sz="2000" dirty="0" smtClean="0">
              <a:solidFill>
                <a:prstClr val="black"/>
              </a:solidFill>
            </a:endParaRPr>
          </a:p>
          <a:p>
            <a:pPr lvl="0"/>
            <a:endParaRPr lang="hu-HU" sz="20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z</a:t>
            </a:r>
            <a:r>
              <a:rPr lang="hu-HU" sz="2400" dirty="0" err="1" smtClean="0">
                <a:solidFill>
                  <a:prstClr val="black"/>
                </a:solidFill>
              </a:rPr>
              <a:t>obrazujú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 v </a:t>
            </a:r>
            <a:r>
              <a:rPr lang="hu-HU" sz="2400" dirty="0" err="1">
                <a:solidFill>
                  <a:prstClr val="black"/>
                </a:solidFill>
              </a:rPr>
              <a:t>závislosti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kontexte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akým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napr</a:t>
            </a:r>
            <a:r>
              <a:rPr lang="hu-HU" sz="2400" dirty="0">
                <a:solidFill>
                  <a:prstClr val="black"/>
                </a:solidFill>
              </a:rPr>
              <a:t>. </a:t>
            </a:r>
            <a:r>
              <a:rPr lang="hu-HU" sz="2400" dirty="0" err="1">
                <a:solidFill>
                  <a:prstClr val="black"/>
                </a:solidFill>
              </a:rPr>
              <a:t>hľadaný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výraz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szövegkörnyezettel kapcsolatosan jelennek meg, mint pl. a keresett kifejezés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lnSpcReduction="10000"/>
          </a:bodyPr>
          <a:lstStyle/>
          <a:p>
            <a:endParaRPr lang="hu-HU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>
                <a:solidFill>
                  <a:prstClr val="black"/>
                </a:solidFill>
                <a:ea typeface="+mj-ea"/>
                <a:cs typeface="+mj-cs"/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dkazy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, </a:t>
            </a:r>
            <a:r>
              <a:rPr lang="hu-HU" sz="2400" dirty="0" err="1" smtClean="0">
                <a:solidFill>
                  <a:prstClr val="black"/>
                </a:solidFill>
                <a:ea typeface="+mj-ea"/>
                <a:cs typeface="+mj-cs"/>
              </a:rPr>
              <a:t>linky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linkek</a:t>
            </a:r>
            <a:r>
              <a:rPr lang="hu-HU" sz="2400" dirty="0">
                <a:solidFill>
                  <a:prstClr val="black"/>
                </a:solidFill>
                <a:ea typeface="+mj-ea"/>
                <a:cs typeface="+mj-cs"/>
              </a:rPr>
              <a:t>, hivatkozások, </a:t>
            </a:r>
            <a:r>
              <a:rPr lang="hu-HU" sz="2400" dirty="0" smtClean="0">
                <a:solidFill>
                  <a:prstClr val="black"/>
                </a:solidFill>
                <a:ea typeface="+mj-ea"/>
                <a:cs typeface="+mj-cs"/>
              </a:rPr>
              <a:t>utalások</a:t>
            </a:r>
          </a:p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</a:t>
            </a:r>
            <a:r>
              <a:rPr lang="hu-HU" sz="2400" dirty="0" err="1" smtClean="0">
                <a:solidFill>
                  <a:prstClr val="black"/>
                </a:solidFill>
              </a:rPr>
              <a:t>avedú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vás</a:t>
            </a:r>
            <a:r>
              <a:rPr lang="hu-HU" sz="2400" dirty="0" smtClean="0">
                <a:solidFill>
                  <a:prstClr val="black"/>
                </a:solidFill>
              </a:rPr>
              <a:t> na </a:t>
            </a:r>
            <a:r>
              <a:rPr lang="hu-HU" sz="2400" dirty="0">
                <a:solidFill>
                  <a:prstClr val="black"/>
                </a:solidFill>
              </a:rPr>
              <a:t>inú </a:t>
            </a:r>
            <a:r>
              <a:rPr lang="hu-HU" sz="2400" dirty="0" err="1">
                <a:solidFill>
                  <a:prstClr val="black"/>
                </a:solidFill>
              </a:rPr>
              <a:t>internetovú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adresu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átvezetik </a:t>
            </a:r>
            <a:r>
              <a:rPr lang="hu-HU" sz="2400" dirty="0">
                <a:solidFill>
                  <a:prstClr val="black"/>
                </a:solidFill>
              </a:rPr>
              <a:t>önt egy másik internetes címre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hu-HU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hu-HU" dirty="0">
                <a:solidFill>
                  <a:prstClr val="black"/>
                </a:solidFill>
                <a:ea typeface="+mj-ea"/>
                <a:cs typeface="+mj-cs"/>
              </a:rPr>
            </a:b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zaujímavé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témy</a:t>
            </a:r>
            <a:r>
              <a:rPr lang="hu-HU" sz="2400" dirty="0" smtClean="0">
                <a:solidFill>
                  <a:prstClr val="black"/>
                </a:solidFill>
              </a:rPr>
              <a:t>:</a:t>
            </a:r>
          </a:p>
          <a:p>
            <a:r>
              <a:rPr lang="hu-HU" sz="2400" dirty="0" smtClean="0">
                <a:solidFill>
                  <a:prstClr val="black"/>
                </a:solidFill>
              </a:rPr>
              <a:t>érdekes témák: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možnosti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rezervovania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vstupeniek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belépőjegyek foglalásának lehetősége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možnosti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aktívneho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oddychu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okolí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aktív pihenés lehetősége a </a:t>
            </a:r>
            <a:r>
              <a:rPr lang="hu-HU" sz="2400" dirty="0" smtClean="0">
                <a:solidFill>
                  <a:prstClr val="black"/>
                </a:solidFill>
              </a:rPr>
              <a:t>környéken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požičovne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iné</a:t>
            </a:r>
            <a:r>
              <a:rPr lang="hu-HU" sz="2400" dirty="0">
                <a:solidFill>
                  <a:prstClr val="black"/>
                </a:solidFill>
              </a:rPr>
              <a:t> (</a:t>
            </a:r>
            <a:r>
              <a:rPr lang="hu-HU" sz="2400" dirty="0" err="1">
                <a:solidFill>
                  <a:prstClr val="black"/>
                </a:solidFill>
              </a:rPr>
              <a:t>bicykle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loďky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člny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jazda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koni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prenájom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automobilov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apod</a:t>
            </a:r>
            <a:r>
              <a:rPr lang="hu-HU" sz="2400" dirty="0">
                <a:solidFill>
                  <a:prstClr val="black"/>
                </a:solidFill>
              </a:rPr>
              <a:t>. )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kölcsönzők </a:t>
            </a:r>
            <a:r>
              <a:rPr lang="hu-HU" sz="2400" dirty="0">
                <a:solidFill>
                  <a:prstClr val="black"/>
                </a:solidFill>
              </a:rPr>
              <a:t>(kerékpár, hajók, csónakok, lovaglás, autókölcsönzés)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200" dirty="0" err="1">
                <a:solidFill>
                  <a:prstClr val="black"/>
                </a:solidFill>
              </a:rPr>
              <a:t>videá</a:t>
            </a:r>
            <a:r>
              <a:rPr lang="hu-HU" sz="2200" dirty="0">
                <a:solidFill>
                  <a:prstClr val="black"/>
                </a:solidFill>
              </a:rPr>
              <a:t>, </a:t>
            </a:r>
            <a:r>
              <a:rPr lang="hu-HU" sz="2200" dirty="0" err="1">
                <a:solidFill>
                  <a:prstClr val="black"/>
                </a:solidFill>
              </a:rPr>
              <a:t>fotky</a:t>
            </a:r>
            <a:r>
              <a:rPr lang="hu-HU" sz="2200" dirty="0">
                <a:solidFill>
                  <a:prstClr val="black"/>
                </a:solidFill>
              </a:rPr>
              <a:t>, </a:t>
            </a:r>
            <a:r>
              <a:rPr lang="hu-HU" sz="2200" dirty="0" err="1">
                <a:solidFill>
                  <a:prstClr val="black"/>
                </a:solidFill>
              </a:rPr>
              <a:t>určenie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geografickej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polohy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200" dirty="0">
                <a:solidFill>
                  <a:prstClr val="black"/>
                </a:solidFill>
              </a:rPr>
              <a:t>videók, fotók, földrajzi elhelyezkedés meghatározása</a:t>
            </a:r>
          </a:p>
          <a:p>
            <a:endParaRPr lang="hu-HU" dirty="0" smtClean="0"/>
          </a:p>
          <a:p>
            <a:pPr lvl="0"/>
            <a:r>
              <a:rPr lang="hu-HU" sz="2200" dirty="0" err="1">
                <a:solidFill>
                  <a:prstClr val="black"/>
                </a:solidFill>
              </a:rPr>
              <a:t>vyhľadávače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ako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je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Google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berú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 smtClean="0">
                <a:solidFill>
                  <a:prstClr val="black"/>
                </a:solidFill>
              </a:rPr>
              <a:t>tieto</a:t>
            </a:r>
            <a:r>
              <a:rPr lang="hu-HU" sz="2200" dirty="0" smtClean="0">
                <a:solidFill>
                  <a:prstClr val="black"/>
                </a:solidFill>
              </a:rPr>
              <a:t> </a:t>
            </a:r>
            <a:r>
              <a:rPr lang="hu-HU" sz="2200" dirty="0" err="1" smtClean="0">
                <a:solidFill>
                  <a:prstClr val="black"/>
                </a:solidFill>
              </a:rPr>
              <a:t>do</a:t>
            </a:r>
            <a:r>
              <a:rPr lang="hu-HU" sz="2200" dirty="0" smtClean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úvahy</a:t>
            </a:r>
            <a:r>
              <a:rPr lang="hu-HU" sz="2200" dirty="0">
                <a:solidFill>
                  <a:prstClr val="black"/>
                </a:solidFill>
              </a:rPr>
              <a:t>, </a:t>
            </a:r>
            <a:r>
              <a:rPr lang="hu-HU" sz="2200" dirty="0" err="1">
                <a:solidFill>
                  <a:prstClr val="black"/>
                </a:solidFill>
              </a:rPr>
              <a:t>keď</a:t>
            </a:r>
            <a:r>
              <a:rPr lang="hu-HU" sz="2200" dirty="0">
                <a:solidFill>
                  <a:prstClr val="black"/>
                </a:solidFill>
              </a:rPr>
              <a:t> </a:t>
            </a:r>
            <a:r>
              <a:rPr lang="hu-HU" sz="2200" dirty="0" err="1" smtClean="0">
                <a:solidFill>
                  <a:prstClr val="black"/>
                </a:solidFill>
              </a:rPr>
              <a:t>robia</a:t>
            </a:r>
            <a:r>
              <a:rPr lang="hu-HU" sz="2200" dirty="0" smtClean="0">
                <a:solidFill>
                  <a:prstClr val="black"/>
                </a:solidFill>
              </a:rPr>
              <a:t> </a:t>
            </a:r>
            <a:r>
              <a:rPr lang="hu-HU" sz="2200" dirty="0" err="1" smtClean="0">
                <a:solidFill>
                  <a:prstClr val="black"/>
                </a:solidFill>
              </a:rPr>
              <a:t>poradie</a:t>
            </a:r>
            <a:r>
              <a:rPr lang="hu-HU" sz="2200" dirty="0" smtClean="0">
                <a:solidFill>
                  <a:prstClr val="black"/>
                </a:solidFill>
              </a:rPr>
              <a:t> </a:t>
            </a:r>
            <a:r>
              <a:rPr lang="hu-HU" sz="2200" dirty="0" err="1">
                <a:solidFill>
                  <a:prstClr val="black"/>
                </a:solidFill>
              </a:rPr>
              <a:t>obsahu</a:t>
            </a:r>
            <a:endParaRPr lang="hu-HU" sz="2200" dirty="0">
              <a:solidFill>
                <a:prstClr val="black"/>
              </a:solidFill>
            </a:endParaRPr>
          </a:p>
          <a:p>
            <a:pPr lvl="0"/>
            <a:r>
              <a:rPr lang="hu-HU" sz="2200" dirty="0">
                <a:solidFill>
                  <a:prstClr val="black"/>
                </a:solidFill>
              </a:rPr>
              <a:t>a keresők, mint a </a:t>
            </a:r>
            <a:r>
              <a:rPr lang="hu-HU" sz="2200" dirty="0" err="1">
                <a:solidFill>
                  <a:prstClr val="black"/>
                </a:solidFill>
              </a:rPr>
              <a:t>Google</a:t>
            </a:r>
            <a:r>
              <a:rPr lang="hu-HU" sz="2200" dirty="0">
                <a:solidFill>
                  <a:prstClr val="black"/>
                </a:solidFill>
              </a:rPr>
              <a:t>, számításba veszik, </a:t>
            </a:r>
            <a:r>
              <a:rPr lang="hu-HU" sz="2200" dirty="0" smtClean="0">
                <a:solidFill>
                  <a:prstClr val="black"/>
                </a:solidFill>
              </a:rPr>
              <a:t>ezeket, </a:t>
            </a:r>
            <a:r>
              <a:rPr lang="hu-HU" sz="2200" dirty="0">
                <a:solidFill>
                  <a:prstClr val="black"/>
                </a:solidFill>
              </a:rPr>
              <a:t>miközben </a:t>
            </a:r>
            <a:r>
              <a:rPr lang="hu-HU" sz="2200" dirty="0" smtClean="0">
                <a:solidFill>
                  <a:prstClr val="black"/>
                </a:solidFill>
              </a:rPr>
              <a:t>tartalmi sorrendet állítanak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videá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ktoré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zavesiť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YouTube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err="1">
                <a:solidFill>
                  <a:prstClr val="black"/>
                </a:solidFill>
              </a:rPr>
              <a:t>You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Tube-ra</a:t>
            </a:r>
            <a:r>
              <a:rPr lang="hu-HU" sz="2400" dirty="0">
                <a:solidFill>
                  <a:prstClr val="black"/>
                </a:solidFill>
              </a:rPr>
              <a:t> feltölthető </a:t>
            </a:r>
            <a:r>
              <a:rPr lang="hu-HU" sz="2400" dirty="0" smtClean="0">
                <a:solidFill>
                  <a:prstClr val="black"/>
                </a:solidFill>
              </a:rPr>
              <a:t>videók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môžu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byť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veľmi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jednoduché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lehetnek </a:t>
            </a:r>
            <a:r>
              <a:rPr lang="hu-HU" sz="2400" dirty="0">
                <a:solidFill>
                  <a:prstClr val="black"/>
                </a:solidFill>
              </a:rPr>
              <a:t>nagyon </a:t>
            </a:r>
            <a:r>
              <a:rPr lang="hu-HU" sz="2400" dirty="0" smtClean="0">
                <a:solidFill>
                  <a:prstClr val="black"/>
                </a:solidFill>
              </a:rPr>
              <a:t>egyszerűek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nemajú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veľký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objem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nem nagy </a:t>
            </a:r>
            <a:r>
              <a:rPr lang="hu-HU" sz="2400" dirty="0" smtClean="0">
                <a:solidFill>
                  <a:prstClr val="black"/>
                </a:solidFill>
              </a:rPr>
              <a:t>kiterjedésűek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načítanie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jednoduché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beolvasásuk egyszerű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hu-HU" sz="2400" dirty="0">
                <a:solidFill>
                  <a:prstClr val="black"/>
                </a:solidFill>
              </a:rPr>
              <a:t>o</a:t>
            </a:r>
            <a:r>
              <a:rPr lang="hu-HU" sz="2400" dirty="0" smtClean="0">
                <a:solidFill>
                  <a:prstClr val="black"/>
                </a:solidFill>
              </a:rPr>
              <a:t>nline </a:t>
            </a:r>
            <a:r>
              <a:rPr lang="hu-HU" sz="2400" dirty="0">
                <a:solidFill>
                  <a:prstClr val="black"/>
                </a:solidFill>
              </a:rPr>
              <a:t>Foto </a:t>
            </a:r>
            <a:r>
              <a:rPr lang="hu-HU" sz="2400" dirty="0" err="1">
                <a:solidFill>
                  <a:prstClr val="black"/>
                </a:solidFill>
              </a:rPr>
              <a:t>Albumy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-</a:t>
            </a:r>
            <a:r>
              <a:rPr lang="hu-HU" sz="2400" dirty="0" err="1" smtClean="0">
                <a:solidFill>
                  <a:prstClr val="black"/>
                </a:solidFill>
              </a:rPr>
              <a:t>Google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Picasa</a:t>
            </a:r>
            <a:r>
              <a:rPr lang="hu-HU" sz="2400" dirty="0">
                <a:solidFill>
                  <a:prstClr val="black"/>
                </a:solidFill>
              </a:rPr>
              <a:t> Web </a:t>
            </a:r>
            <a:r>
              <a:rPr lang="hu-HU" sz="2400" dirty="0" err="1" smtClean="0">
                <a:solidFill>
                  <a:prstClr val="black"/>
                </a:solidFill>
              </a:rPr>
              <a:t>Albums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online fotóalbumok - </a:t>
            </a:r>
            <a:r>
              <a:rPr lang="hu-HU" sz="2400" dirty="0" err="1">
                <a:solidFill>
                  <a:prstClr val="black"/>
                </a:solidFill>
              </a:rPr>
              <a:t>Picasa</a:t>
            </a:r>
            <a:r>
              <a:rPr lang="hu-HU" sz="2400" dirty="0">
                <a:solidFill>
                  <a:prstClr val="black"/>
                </a:solidFill>
              </a:rPr>
              <a:t> Web </a:t>
            </a:r>
            <a:r>
              <a:rPr lang="hu-HU" sz="2400" dirty="0" err="1">
                <a:solidFill>
                  <a:prstClr val="black"/>
                </a:solidFill>
              </a:rPr>
              <a:t>Albums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 err="1" smtClean="0">
                <a:solidFill>
                  <a:prstClr val="black"/>
                </a:solidFill>
              </a:rPr>
              <a:t>Googlen</a:t>
            </a:r>
            <a:endParaRPr lang="hu-HU" sz="2400" dirty="0" smtClean="0">
              <a:solidFill>
                <a:prstClr val="black"/>
              </a:solidFill>
            </a:endParaRP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samostatný</a:t>
            </a:r>
            <a:r>
              <a:rPr lang="hu-HU" sz="2400" dirty="0" smtClean="0">
                <a:solidFill>
                  <a:prstClr val="black"/>
                </a:solidFill>
              </a:rPr>
              <a:t> program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editovanie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vyhľadávanie</a:t>
            </a:r>
            <a:r>
              <a:rPr lang="hu-HU" sz="2400" dirty="0">
                <a:solidFill>
                  <a:prstClr val="black"/>
                </a:solidFill>
              </a:rPr>
              <a:t> a </a:t>
            </a:r>
            <a:r>
              <a:rPr lang="hu-HU" sz="2400" dirty="0" err="1">
                <a:solidFill>
                  <a:prstClr val="black"/>
                </a:solidFill>
              </a:rPr>
              <a:t>zdieľanie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vašich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fotografií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egyedülálló program a </a:t>
            </a:r>
            <a:r>
              <a:rPr lang="hu-HU" sz="2400" dirty="0" smtClean="0">
                <a:solidFill>
                  <a:prstClr val="black"/>
                </a:solidFill>
              </a:rPr>
              <a:t>fotói </a:t>
            </a:r>
            <a:r>
              <a:rPr lang="hu-HU" sz="2400" dirty="0">
                <a:solidFill>
                  <a:prstClr val="black"/>
                </a:solidFill>
              </a:rPr>
              <a:t>szerkesztésére, keresésére, megosztására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 smtClean="0">
                <a:solidFill>
                  <a:prstClr val="black"/>
                </a:solidFill>
              </a:rPr>
              <a:t>			e-marketing</a:t>
            </a:r>
            <a:endParaRPr lang="hu-HU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hu-HU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hu-HU" sz="2400" dirty="0">
                <a:solidFill>
                  <a:prstClr val="black"/>
                </a:solidFill>
              </a:rPr>
              <a:t>	</a:t>
            </a:r>
            <a:r>
              <a:rPr lang="hu-HU" sz="2400" dirty="0" smtClean="0">
                <a:solidFill>
                  <a:prstClr val="black"/>
                </a:solidFill>
              </a:rPr>
              <a:t>		e-marketing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Google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Mapy</a:t>
            </a:r>
            <a:r>
              <a:rPr lang="hu-HU" sz="2400" dirty="0">
                <a:solidFill>
                  <a:prstClr val="black"/>
                </a:solidFill>
              </a:rPr>
              <a:t> – </a:t>
            </a:r>
            <a:r>
              <a:rPr lang="hu-HU" sz="2400" dirty="0" err="1">
                <a:solidFill>
                  <a:prstClr val="black"/>
                </a:solidFill>
              </a:rPr>
              <a:t>registrovanie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vášho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zariadenia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Google</a:t>
            </a:r>
            <a:r>
              <a:rPr lang="hu-HU" sz="2400" dirty="0">
                <a:solidFill>
                  <a:prstClr val="black"/>
                </a:solidFill>
              </a:rPr>
              <a:t> térképek - intézményének </a:t>
            </a:r>
            <a:r>
              <a:rPr lang="hu-HU" sz="2400" dirty="0" smtClean="0">
                <a:solidFill>
                  <a:prstClr val="black"/>
                </a:solidFill>
              </a:rPr>
              <a:t>regisztrálása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súčasnosti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najefektívnejšia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investícia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manapság a legeffektívebb </a:t>
            </a:r>
            <a:r>
              <a:rPr lang="hu-HU" sz="2400" dirty="0" smtClean="0">
                <a:solidFill>
                  <a:prstClr val="black"/>
                </a:solidFill>
              </a:rPr>
              <a:t>befektetés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Vytvorenie</a:t>
            </a:r>
            <a:r>
              <a:rPr lang="hu-HU" sz="2800" dirty="0" smtClean="0"/>
              <a:t> </a:t>
            </a:r>
            <a:r>
              <a:rPr lang="hu-HU" sz="2800" dirty="0" err="1" smtClean="0"/>
              <a:t>banerov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Bannerek készítése 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zdroj-forrás</a:t>
            </a:r>
            <a:r>
              <a:rPr lang="hu-HU" sz="1400" dirty="0" smtClean="0"/>
              <a:t>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dkazy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u</a:t>
            </a:r>
            <a:r>
              <a:rPr lang="hu-HU" sz="2400" dirty="0" smtClean="0">
                <a:solidFill>
                  <a:prstClr val="black"/>
                </a:solidFill>
              </a:rPr>
              <a:t>talások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b</a:t>
            </a:r>
            <a:r>
              <a:rPr lang="hu-HU" sz="2400" dirty="0" err="1" smtClean="0">
                <a:solidFill>
                  <a:prstClr val="black"/>
                </a:solidFill>
              </a:rPr>
              <a:t>anery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bannerek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umiestnenie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informácií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iných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domovských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stránkach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           s </a:t>
            </a:r>
            <a:r>
              <a:rPr lang="hu-HU" sz="2400" dirty="0" err="1">
                <a:solidFill>
                  <a:prstClr val="black"/>
                </a:solidFill>
              </a:rPr>
              <a:t>vytvorenými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odkazmi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vašu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más </a:t>
            </a:r>
            <a:r>
              <a:rPr lang="hu-HU" sz="2400" dirty="0" smtClean="0">
                <a:solidFill>
                  <a:prstClr val="black"/>
                </a:solidFill>
              </a:rPr>
              <a:t>weboldalakra </a:t>
            </a:r>
            <a:r>
              <a:rPr lang="hu-HU" sz="2400" dirty="0">
                <a:solidFill>
                  <a:prstClr val="black"/>
                </a:solidFill>
              </a:rPr>
              <a:t>elhelyezett utalások az ön </a:t>
            </a:r>
            <a:r>
              <a:rPr lang="hu-HU" sz="2400" dirty="0" smtClean="0">
                <a:solidFill>
                  <a:prstClr val="black"/>
                </a:solidFill>
              </a:rPr>
              <a:t>oldalára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internet -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najsilnejší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komunikačný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nástroj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internet - a </a:t>
            </a:r>
            <a:r>
              <a:rPr lang="hu-HU" sz="2400" dirty="0">
                <a:solidFill>
                  <a:prstClr val="black"/>
                </a:solidFill>
              </a:rPr>
              <a:t>leghatékonyabb kommunikációs </a:t>
            </a:r>
            <a:r>
              <a:rPr lang="hu-HU" sz="2400" dirty="0" smtClean="0">
                <a:solidFill>
                  <a:prstClr val="black"/>
                </a:solidFill>
              </a:rPr>
              <a:t>eszköz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7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ak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vieme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využiť</a:t>
            </a:r>
            <a:r>
              <a:rPr lang="hu-HU" sz="2400" dirty="0">
                <a:solidFill>
                  <a:prstClr val="black"/>
                </a:solidFill>
              </a:rPr>
              <a:t>, aj </a:t>
            </a:r>
            <a:r>
              <a:rPr lang="hu-HU" sz="2400" dirty="0" err="1">
                <a:solidFill>
                  <a:prstClr val="black"/>
                </a:solidFill>
              </a:rPr>
              <a:t>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najmenšie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služby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majú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šancu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osloviť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zákazníkov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ha tudunk vele élni, még a legkisebb szolgáltatásokkal is meg tudjuk szólítani az ügyfeleket</a:t>
            </a:r>
          </a:p>
          <a:p>
            <a:endParaRPr lang="hu-HU" dirty="0" smtClean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skutočnosť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že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máte</a:t>
            </a:r>
            <a:r>
              <a:rPr lang="hu-HU" sz="2400" dirty="0">
                <a:solidFill>
                  <a:prstClr val="black"/>
                </a:solidFill>
              </a:rPr>
              <a:t> online web </a:t>
            </a:r>
            <a:r>
              <a:rPr lang="hu-HU" sz="2400" dirty="0" err="1">
                <a:solidFill>
                  <a:prstClr val="black"/>
                </a:solidFill>
              </a:rPr>
              <a:t>stránku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neznamená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že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niekto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k nej </a:t>
            </a:r>
            <a:r>
              <a:rPr lang="hu-HU" sz="2400" dirty="0" err="1">
                <a:solidFill>
                  <a:prstClr val="black"/>
                </a:solidFill>
              </a:rPr>
              <a:t>dostane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tény, </a:t>
            </a:r>
            <a:r>
              <a:rPr lang="hu-HU" sz="2400" dirty="0">
                <a:solidFill>
                  <a:prstClr val="black"/>
                </a:solidFill>
              </a:rPr>
              <a:t>hogy ön weboldallal rendelkezik, </a:t>
            </a:r>
            <a:r>
              <a:rPr lang="hu-HU" sz="2400" dirty="0" smtClean="0">
                <a:solidFill>
                  <a:prstClr val="black"/>
                </a:solidFill>
              </a:rPr>
              <a:t>még nem azt </a:t>
            </a:r>
            <a:r>
              <a:rPr lang="hu-HU" sz="2400" dirty="0">
                <a:solidFill>
                  <a:prstClr val="black"/>
                </a:solidFill>
              </a:rPr>
              <a:t>jelenti, hogy valaki rátalál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e-marketing </a:t>
            </a:r>
            <a:r>
              <a:rPr lang="hu-HU" sz="2400" dirty="0" err="1">
                <a:solidFill>
                  <a:prstClr val="black"/>
                </a:solidFill>
              </a:rPr>
              <a:t>vychádza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tradičných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marketingových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techník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az e-marketing a tradicionális marketingtechnikából indul </a:t>
            </a:r>
            <a:r>
              <a:rPr lang="hu-HU" sz="2400" dirty="0" smtClean="0">
                <a:solidFill>
                  <a:prstClr val="black"/>
                </a:solidFill>
              </a:rPr>
              <a:t>ki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Google</a:t>
            </a:r>
            <a:r>
              <a:rPr lang="hu-HU" sz="2400" dirty="0">
                <a:solidFill>
                  <a:prstClr val="black"/>
                </a:solidFill>
              </a:rPr>
              <a:t>, Yahoo - </a:t>
            </a:r>
            <a:r>
              <a:rPr lang="hu-HU" sz="2400" dirty="0" err="1">
                <a:solidFill>
                  <a:prstClr val="black"/>
                </a:solidFill>
              </a:rPr>
              <a:t>musíte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snažiť</a:t>
            </a:r>
            <a:r>
              <a:rPr lang="hu-HU" sz="2400" dirty="0">
                <a:solidFill>
                  <a:prstClr val="black"/>
                </a:solidFill>
              </a:rPr>
              <a:t>, </a:t>
            </a:r>
            <a:r>
              <a:rPr lang="hu-HU" sz="2400" dirty="0" err="1">
                <a:solidFill>
                  <a:prstClr val="black"/>
                </a:solidFill>
              </a:rPr>
              <a:t>aby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figurovali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popredných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pozíciách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Google</a:t>
            </a:r>
            <a:r>
              <a:rPr lang="hu-HU" sz="2400" dirty="0">
                <a:solidFill>
                  <a:prstClr val="black"/>
                </a:solidFill>
              </a:rPr>
              <a:t>, Yahoo </a:t>
            </a:r>
            <a:r>
              <a:rPr lang="hu-HU" sz="2400" dirty="0" smtClean="0">
                <a:solidFill>
                  <a:prstClr val="black"/>
                </a:solidFill>
              </a:rPr>
              <a:t>- igyekeznie </a:t>
            </a:r>
            <a:r>
              <a:rPr lang="hu-HU" sz="2400" dirty="0">
                <a:solidFill>
                  <a:prstClr val="black"/>
                </a:solidFill>
              </a:rPr>
              <a:t>kell, hogy ezen keresők előkelő helyein </a:t>
            </a:r>
            <a:r>
              <a:rPr lang="hu-HU" sz="2400" dirty="0" smtClean="0">
                <a:solidFill>
                  <a:prstClr val="black"/>
                </a:solidFill>
              </a:rPr>
              <a:t>legyen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dobrý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obsah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stránky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az oldal jó </a:t>
            </a:r>
            <a:r>
              <a:rPr lang="hu-HU" sz="2400" dirty="0" smtClean="0">
                <a:solidFill>
                  <a:prstClr val="black"/>
                </a:solidFill>
              </a:rPr>
              <a:t>tartalma</a:t>
            </a:r>
          </a:p>
          <a:p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err="1">
                <a:solidFill>
                  <a:prstClr val="black"/>
                </a:solidFill>
              </a:rPr>
              <a:t>o</a:t>
            </a:r>
            <a:r>
              <a:rPr lang="hu-HU" sz="2400" dirty="0" err="1" smtClean="0">
                <a:solidFill>
                  <a:prstClr val="black"/>
                </a:solidFill>
              </a:rPr>
              <a:t>dkazy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vašu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stránku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iných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navštevovaných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stránok</a:t>
            </a:r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>
                <a:solidFill>
                  <a:prstClr val="black"/>
                </a:solidFill>
              </a:rPr>
              <a:t>nagy látogatottságú oldalakon </a:t>
            </a:r>
            <a:r>
              <a:rPr lang="hu-HU" sz="2400" dirty="0" smtClean="0">
                <a:solidFill>
                  <a:prstClr val="black"/>
                </a:solidFill>
              </a:rPr>
              <a:t>elhelyezett </a:t>
            </a:r>
            <a:r>
              <a:rPr lang="hu-HU" sz="2400" dirty="0">
                <a:solidFill>
                  <a:prstClr val="black"/>
                </a:solidFill>
              </a:rPr>
              <a:t>hivatkozások az ön oldalára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sz="2500" dirty="0" smtClean="0">
              <a:solidFill>
                <a:prstClr val="black"/>
              </a:solidFill>
            </a:endParaRPr>
          </a:p>
          <a:p>
            <a:r>
              <a:rPr lang="hu-HU" sz="2500" dirty="0" err="1" smtClean="0">
                <a:solidFill>
                  <a:prstClr val="black"/>
                </a:solidFill>
              </a:rPr>
              <a:t>použitie</a:t>
            </a:r>
            <a:r>
              <a:rPr lang="hu-HU" sz="2500" dirty="0" smtClean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kľúčových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 smtClean="0">
                <a:solidFill>
                  <a:prstClr val="black"/>
                </a:solidFill>
              </a:rPr>
              <a:t>slov</a:t>
            </a:r>
            <a:endParaRPr lang="hu-HU" sz="2500" dirty="0" smtClean="0">
              <a:solidFill>
                <a:prstClr val="black"/>
              </a:solidFill>
            </a:endParaRPr>
          </a:p>
          <a:p>
            <a:r>
              <a:rPr lang="hu-HU" sz="2500" dirty="0">
                <a:solidFill>
                  <a:prstClr val="black"/>
                </a:solidFill>
              </a:rPr>
              <a:t>kulcsszavak </a:t>
            </a:r>
            <a:r>
              <a:rPr lang="hu-HU" sz="2500" dirty="0" smtClean="0">
                <a:solidFill>
                  <a:prstClr val="black"/>
                </a:solidFill>
              </a:rPr>
              <a:t>használata</a:t>
            </a:r>
          </a:p>
          <a:p>
            <a:endParaRPr lang="hu-HU" sz="2500" dirty="0">
              <a:solidFill>
                <a:prstClr val="black"/>
              </a:solidFill>
            </a:endParaRPr>
          </a:p>
          <a:p>
            <a:r>
              <a:rPr lang="hu-HU" sz="2500" dirty="0" err="1">
                <a:solidFill>
                  <a:prstClr val="black"/>
                </a:solidFill>
              </a:rPr>
              <a:t>pravidelná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aktualizácia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 smtClean="0">
                <a:solidFill>
                  <a:prstClr val="black"/>
                </a:solidFill>
              </a:rPr>
              <a:t>informácií</a:t>
            </a:r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500" dirty="0">
                <a:solidFill>
                  <a:prstClr val="black"/>
                </a:solidFill>
              </a:rPr>
              <a:t>az információk rendszeres frissítése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500" dirty="0" err="1" smtClean="0">
                <a:solidFill>
                  <a:prstClr val="black"/>
                </a:solidFill>
              </a:rPr>
              <a:t>banery</a:t>
            </a:r>
            <a:r>
              <a:rPr lang="hu-HU" sz="2500" dirty="0" smtClean="0">
                <a:solidFill>
                  <a:prstClr val="black"/>
                </a:solidFill>
              </a:rPr>
              <a:t> - </a:t>
            </a:r>
            <a:r>
              <a:rPr lang="hu-HU" sz="2500" dirty="0" err="1" smtClean="0">
                <a:solidFill>
                  <a:prstClr val="black"/>
                </a:solidFill>
              </a:rPr>
              <a:t>precízne</a:t>
            </a:r>
            <a:r>
              <a:rPr lang="hu-HU" sz="2500" dirty="0" smtClean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spracované</a:t>
            </a:r>
            <a:r>
              <a:rPr lang="hu-HU" sz="2500" dirty="0">
                <a:solidFill>
                  <a:prstClr val="black"/>
                </a:solidFill>
              </a:rPr>
              <a:t>, </a:t>
            </a:r>
            <a:r>
              <a:rPr lang="hu-HU" sz="2500" dirty="0" err="1" smtClean="0">
                <a:solidFill>
                  <a:prstClr val="black"/>
                </a:solidFill>
              </a:rPr>
              <a:t>krátke</a:t>
            </a:r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500" dirty="0">
                <a:solidFill>
                  <a:prstClr val="black"/>
                </a:solidFill>
              </a:rPr>
              <a:t>banner </a:t>
            </a:r>
            <a:r>
              <a:rPr lang="hu-HU" sz="2500" dirty="0" smtClean="0">
                <a:solidFill>
                  <a:prstClr val="black"/>
                </a:solidFill>
              </a:rPr>
              <a:t>- precízen kidolgozott, rövid</a:t>
            </a:r>
          </a:p>
          <a:p>
            <a:pPr lvl="0"/>
            <a:endParaRPr lang="hu-HU" sz="2500" dirty="0">
              <a:solidFill>
                <a:prstClr val="black"/>
              </a:solidFill>
            </a:endParaRPr>
          </a:p>
          <a:p>
            <a:pPr lvl="0"/>
            <a:r>
              <a:rPr lang="hu-HU" sz="2500" dirty="0" err="1" smtClean="0">
                <a:solidFill>
                  <a:prstClr val="black"/>
                </a:solidFill>
              </a:rPr>
              <a:t>musia</a:t>
            </a:r>
            <a:r>
              <a:rPr lang="hu-HU" sz="2500" dirty="0" smtClean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povzbudiť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ľudí</a:t>
            </a:r>
            <a:r>
              <a:rPr lang="hu-HU" sz="2500" dirty="0">
                <a:solidFill>
                  <a:prstClr val="black"/>
                </a:solidFill>
              </a:rPr>
              <a:t>, </a:t>
            </a:r>
            <a:r>
              <a:rPr lang="hu-HU" sz="2500" dirty="0" err="1">
                <a:solidFill>
                  <a:prstClr val="black"/>
                </a:solidFill>
              </a:rPr>
              <a:t>aby</a:t>
            </a:r>
            <a:r>
              <a:rPr lang="hu-HU" sz="2500" dirty="0">
                <a:solidFill>
                  <a:prstClr val="black"/>
                </a:solidFill>
              </a:rPr>
              <a:t> </a:t>
            </a:r>
            <a:r>
              <a:rPr lang="hu-HU" sz="2500" dirty="0" err="1">
                <a:solidFill>
                  <a:prstClr val="black"/>
                </a:solidFill>
              </a:rPr>
              <a:t>si</a:t>
            </a:r>
            <a:r>
              <a:rPr lang="hu-HU" sz="2500" dirty="0">
                <a:solidFill>
                  <a:prstClr val="black"/>
                </a:solidFill>
              </a:rPr>
              <a:t> na ne </a:t>
            </a:r>
            <a:r>
              <a:rPr lang="hu-HU" sz="2500" dirty="0" err="1" smtClean="0">
                <a:solidFill>
                  <a:prstClr val="black"/>
                </a:solidFill>
              </a:rPr>
              <a:t>klikli</a:t>
            </a:r>
            <a:endParaRPr lang="hu-HU" sz="2500" dirty="0" smtClean="0">
              <a:solidFill>
                <a:prstClr val="black"/>
              </a:solidFill>
            </a:endParaRPr>
          </a:p>
          <a:p>
            <a:pPr lvl="0"/>
            <a:r>
              <a:rPr lang="hu-HU" sz="2500" dirty="0">
                <a:solidFill>
                  <a:prstClr val="black"/>
                </a:solidFill>
              </a:rPr>
              <a:t>rá kell vennie </a:t>
            </a:r>
            <a:r>
              <a:rPr lang="hu-HU" sz="2500" dirty="0" smtClean="0">
                <a:solidFill>
                  <a:prstClr val="black"/>
                </a:solidFill>
              </a:rPr>
              <a:t>az </a:t>
            </a:r>
            <a:r>
              <a:rPr lang="hu-HU" sz="2500" dirty="0">
                <a:solidFill>
                  <a:prstClr val="black"/>
                </a:solidFill>
              </a:rPr>
              <a:t>embereket, hogy kattintsanak rá</a:t>
            </a:r>
          </a:p>
          <a:p>
            <a:pPr lvl="0"/>
            <a:endParaRPr lang="hu-HU" sz="25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Words>474</Words>
  <Application>Microsoft Office PowerPoint</Application>
  <PresentationFormat>Prezentácia na obrazovke (4:3)</PresentationFormat>
  <Paragraphs>153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16</cp:revision>
  <cp:lastPrinted>2014-01-31T07:42:15Z</cp:lastPrinted>
  <dcterms:created xsi:type="dcterms:W3CDTF">2013-03-28T07:15:55Z</dcterms:created>
  <dcterms:modified xsi:type="dcterms:W3CDTF">2014-01-31T07:42:50Z</dcterms:modified>
</cp:coreProperties>
</file>