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81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8" autoAdjust="0"/>
    <p:restoredTop sz="94718" autoAdjust="0"/>
  </p:normalViewPr>
  <p:slideViewPr>
    <p:cSldViewPr>
      <p:cViewPr varScale="1">
        <p:scale>
          <a:sx n="72" d="100"/>
          <a:sy n="72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18</a:t>
            </a:fld>
            <a:endParaRPr lang="hu-HU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	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n</a:t>
            </a:r>
            <a:r>
              <a:rPr lang="hu-HU" sz="2400" dirty="0" err="1" smtClean="0"/>
              <a:t>apriek</a:t>
            </a:r>
            <a:r>
              <a:rPr lang="hu-HU" sz="2400" dirty="0" smtClean="0"/>
              <a:t> </a:t>
            </a:r>
            <a:r>
              <a:rPr lang="hu-HU" sz="2400" dirty="0" err="1" smtClean="0"/>
              <a:t>tomu</a:t>
            </a:r>
            <a:r>
              <a:rPr lang="hu-HU" sz="2400" dirty="0" smtClean="0"/>
              <a:t> – ennek ellenére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Televízor bol zapnutý. Napriek tomu zaspal.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televízió be volt kapcsolva. Ennek ellenére elaludt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Bolo </a:t>
            </a:r>
            <a:r>
              <a:rPr lang="sk-SK" dirty="0">
                <a:ea typeface="Calibri"/>
                <a:cs typeface="Times New Roman"/>
              </a:rPr>
              <a:t>už neskoro. Napriek tomu ešte zostal.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Már </a:t>
            </a:r>
            <a:r>
              <a:rPr lang="sk-SK" dirty="0">
                <a:ea typeface="Calibri"/>
                <a:cs typeface="Times New Roman"/>
              </a:rPr>
              <a:t>késő volt. Ennek ellenére maradt még.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Dohodli </a:t>
            </a:r>
            <a:r>
              <a:rPr lang="sk-SK" dirty="0">
                <a:ea typeface="Calibri"/>
                <a:cs typeface="Times New Roman"/>
              </a:rPr>
              <a:t>sme sa. Napriek tomu neprišiel.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Megbeszéltük</a:t>
            </a:r>
            <a:r>
              <a:rPr lang="sk-SK" dirty="0">
                <a:ea typeface="Calibri"/>
                <a:cs typeface="Times New Roman"/>
              </a:rPr>
              <a:t>. Ennek ellenére nem jött el.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/>
              <a:t>h</a:t>
            </a:r>
            <a:r>
              <a:rPr lang="hu-HU" sz="2400" dirty="0" smtClean="0"/>
              <a:t>oci – holott/ámbár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Hoci nemá vodičský preukaz, šoféruje </a:t>
            </a:r>
            <a:r>
              <a:rPr lang="sk-SK" dirty="0" smtClean="0">
                <a:ea typeface="Calibri"/>
                <a:cs typeface="Times New Roman"/>
              </a:rPr>
              <a:t>auto.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Ámbár </a:t>
            </a:r>
            <a:r>
              <a:rPr lang="sk-SK" dirty="0">
                <a:ea typeface="Calibri"/>
                <a:cs typeface="Times New Roman"/>
              </a:rPr>
              <a:t>nincs jogosítványa, autót vezet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Hoci </a:t>
            </a:r>
            <a:r>
              <a:rPr lang="sk-SK" dirty="0">
                <a:ea typeface="Calibri"/>
                <a:cs typeface="Times New Roman"/>
              </a:rPr>
              <a:t>je cesta klzká, jazdí rýchlo.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Holott </a:t>
            </a:r>
            <a:r>
              <a:rPr lang="sk-SK" dirty="0">
                <a:ea typeface="Calibri"/>
                <a:cs typeface="Times New Roman"/>
              </a:rPr>
              <a:t>jeges az út, gyorsan vezet.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Hoci </a:t>
            </a:r>
            <a:r>
              <a:rPr lang="sk-SK" dirty="0">
                <a:ea typeface="Calibri"/>
                <a:cs typeface="Times New Roman"/>
              </a:rPr>
              <a:t>je opitý, jazdí na bicykli.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Holott </a:t>
            </a:r>
            <a:r>
              <a:rPr lang="sk-SK" dirty="0">
                <a:ea typeface="Calibri"/>
                <a:cs typeface="Times New Roman"/>
              </a:rPr>
              <a:t>be van rúgva, kerékpározik.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Ideme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autom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, keď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sneží.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Začnite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s jedlom, ak čoskoro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nepríde!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..........................................................!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Keď vyhráme v lotérii, budeme cestovať okolo sveta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.................................................................................. .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Vstane,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len čo zazvoní budík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J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unavený, len čo sa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má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učiť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Prestane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pracovať, len čo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bude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mať 60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............................................................. . 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sk-SK" sz="2000" dirty="0" smtClean="0">
              <a:solidFill>
                <a:prstClr val="black"/>
              </a:solidFill>
              <a:cs typeface="Times New Roman"/>
            </a:endParaRP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Budeme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pracovať, pokiaľ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budeme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môcť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Číta noviny namiesto toho, aby varila. </a:t>
            </a:r>
            <a:endParaRPr lang="hu-HU" dirty="0"/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hu-HU" sz="2000" dirty="0" smtClean="0">
                <a:solidFill>
                  <a:prstClr val="black"/>
                </a:solidFill>
                <a:ea typeface="Calibri"/>
                <a:cs typeface="Times New Roman"/>
              </a:rPr>
              <a:t>……………………………………………………….. 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Zmeškali sme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autobus, inak by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sme boli dochvíľni.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.............................................................................. .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hu-HU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Utvor</a:t>
            </a:r>
            <a:r>
              <a:rPr lang="hu-HU" sz="2400" dirty="0" smtClean="0"/>
              <a:t> </a:t>
            </a:r>
            <a:r>
              <a:rPr lang="hu-HU" sz="2400" dirty="0" err="1" smtClean="0"/>
              <a:t>vety</a:t>
            </a:r>
            <a:r>
              <a:rPr lang="hu-HU" sz="2400" dirty="0" smtClean="0"/>
              <a:t>! – Alkoss mondatokat!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85000" lnSpcReduction="20000"/>
          </a:bodyPr>
          <a:lstStyle/>
          <a:p>
            <a:r>
              <a:rPr lang="hu-HU" sz="2600" dirty="0" err="1">
                <a:solidFill>
                  <a:prstClr val="black"/>
                </a:solidFill>
                <a:ea typeface="+mj-ea"/>
                <a:cs typeface="+mj-cs"/>
              </a:rPr>
              <a:t>keď</a:t>
            </a:r>
            <a:r>
              <a:rPr lang="hu-HU" sz="2600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hu-HU" sz="2600" dirty="0" smtClean="0">
                <a:solidFill>
                  <a:prstClr val="black"/>
                </a:solidFill>
                <a:ea typeface="+mj-ea"/>
                <a:cs typeface="+mj-cs"/>
              </a:rPr>
              <a:t>– ha</a:t>
            </a:r>
          </a:p>
          <a:p>
            <a:r>
              <a:rPr lang="hu-HU" sz="2600" dirty="0" smtClean="0">
                <a:solidFill>
                  <a:prstClr val="black"/>
                </a:solidFill>
                <a:ea typeface="+mj-ea"/>
                <a:cs typeface="+mj-cs"/>
              </a:rPr>
              <a:t>…………………………………………………………. .</a:t>
            </a:r>
          </a:p>
          <a:p>
            <a:r>
              <a:rPr lang="hu-HU" sz="2600" dirty="0" smtClean="0">
                <a:solidFill>
                  <a:prstClr val="black"/>
                </a:solidFill>
                <a:ea typeface="+mj-ea"/>
                <a:cs typeface="+mj-cs"/>
              </a:rPr>
              <a:t>…………………………………………………………. .</a:t>
            </a:r>
          </a:p>
          <a:p>
            <a:endParaRPr lang="hu-HU" sz="2600" dirty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hu-HU" sz="2600" dirty="0"/>
              <a:t>l</a:t>
            </a:r>
            <a:r>
              <a:rPr lang="hu-HU" sz="2600" dirty="0" smtClean="0"/>
              <a:t>en </a:t>
            </a:r>
            <a:r>
              <a:rPr lang="hu-HU" sz="2600" dirty="0" err="1" smtClean="0"/>
              <a:t>čo</a:t>
            </a:r>
            <a:r>
              <a:rPr lang="hu-HU" sz="2600" dirty="0" smtClean="0"/>
              <a:t> – amint</a:t>
            </a:r>
          </a:p>
          <a:p>
            <a:r>
              <a:rPr lang="hu-HU" sz="2600" dirty="0" smtClean="0"/>
              <a:t>……………………………………………. .</a:t>
            </a:r>
          </a:p>
          <a:p>
            <a:r>
              <a:rPr lang="hu-HU" sz="2600" dirty="0" smtClean="0"/>
              <a:t>……………………………………………. .</a:t>
            </a:r>
          </a:p>
          <a:p>
            <a:endParaRPr lang="hu-HU" sz="2600" dirty="0"/>
          </a:p>
          <a:p>
            <a:r>
              <a:rPr lang="hu-HU" sz="2600" dirty="0" err="1"/>
              <a:t>p</a:t>
            </a:r>
            <a:r>
              <a:rPr lang="hu-HU" sz="2600" dirty="0" err="1" smtClean="0"/>
              <a:t>okiaľ</a:t>
            </a:r>
            <a:r>
              <a:rPr lang="hu-HU" sz="2600" dirty="0" smtClean="0"/>
              <a:t> – ameddig/amíg</a:t>
            </a:r>
          </a:p>
          <a:p>
            <a:r>
              <a:rPr lang="hu-HU" sz="2600" dirty="0" smtClean="0"/>
              <a:t>……………………………………………. .</a:t>
            </a:r>
          </a:p>
          <a:p>
            <a:r>
              <a:rPr lang="hu-HU" sz="2600" dirty="0" smtClean="0"/>
              <a:t>……………………………………………. .</a:t>
            </a:r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Utvor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vety</a:t>
            </a:r>
            <a:r>
              <a:rPr lang="hu-HU" sz="2400" dirty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85000" lnSpcReduction="20000"/>
          </a:bodyPr>
          <a:lstStyle/>
          <a:p>
            <a:r>
              <a:rPr lang="hu-HU" sz="2600" dirty="0">
                <a:solidFill>
                  <a:prstClr val="black"/>
                </a:solidFill>
                <a:ea typeface="+mj-ea"/>
                <a:cs typeface="+mj-cs"/>
              </a:rPr>
              <a:t>inak </a:t>
            </a:r>
            <a:r>
              <a:rPr lang="hu-HU" sz="2600" dirty="0" smtClean="0">
                <a:solidFill>
                  <a:prstClr val="black"/>
                </a:solidFill>
                <a:ea typeface="+mj-ea"/>
                <a:cs typeface="+mj-cs"/>
              </a:rPr>
              <a:t>– egyébként</a:t>
            </a:r>
          </a:p>
          <a:p>
            <a:r>
              <a:rPr lang="hu-HU" sz="2600" dirty="0" smtClean="0">
                <a:solidFill>
                  <a:prstClr val="black"/>
                </a:solidFill>
                <a:ea typeface="+mj-ea"/>
                <a:cs typeface="+mj-cs"/>
              </a:rPr>
              <a:t>…………………………………………………….. .</a:t>
            </a:r>
          </a:p>
          <a:p>
            <a:r>
              <a:rPr lang="hu-HU" sz="2600" dirty="0" smtClean="0">
                <a:solidFill>
                  <a:prstClr val="black"/>
                </a:solidFill>
                <a:ea typeface="+mj-ea"/>
                <a:cs typeface="+mj-cs"/>
              </a:rPr>
              <a:t>………………………………………………….…. .</a:t>
            </a:r>
          </a:p>
          <a:p>
            <a:endParaRPr lang="hu-HU" sz="2600" dirty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hu-HU" sz="2600" dirty="0" err="1"/>
              <a:t>n</a:t>
            </a:r>
            <a:r>
              <a:rPr lang="hu-HU" sz="2600" dirty="0" err="1" smtClean="0"/>
              <a:t>apriek</a:t>
            </a:r>
            <a:r>
              <a:rPr lang="hu-HU" sz="2600" dirty="0" smtClean="0"/>
              <a:t> </a:t>
            </a:r>
            <a:r>
              <a:rPr lang="hu-HU" sz="2600" dirty="0" err="1" smtClean="0"/>
              <a:t>tomu</a:t>
            </a:r>
            <a:r>
              <a:rPr lang="hu-HU" sz="2600" dirty="0" smtClean="0"/>
              <a:t> – ennek ellenére</a:t>
            </a:r>
          </a:p>
          <a:p>
            <a:r>
              <a:rPr lang="hu-HU" sz="2600" dirty="0" smtClean="0"/>
              <a:t>……………………………………………………… .</a:t>
            </a:r>
          </a:p>
          <a:p>
            <a:r>
              <a:rPr lang="hu-HU" sz="2600" dirty="0" smtClean="0"/>
              <a:t>……………………………………………………… .</a:t>
            </a:r>
          </a:p>
          <a:p>
            <a:endParaRPr lang="hu-HU" sz="2600" dirty="0" smtClean="0"/>
          </a:p>
          <a:p>
            <a:r>
              <a:rPr lang="hu-HU" sz="2600" dirty="0"/>
              <a:t>h</a:t>
            </a:r>
            <a:r>
              <a:rPr lang="hu-HU" sz="2600" dirty="0" smtClean="0"/>
              <a:t>oci – habár/holott/ámbár</a:t>
            </a:r>
          </a:p>
          <a:p>
            <a:r>
              <a:rPr lang="hu-HU" sz="2600" dirty="0" smtClean="0"/>
              <a:t>………………………………………………………. .</a:t>
            </a:r>
          </a:p>
          <a:p>
            <a:r>
              <a:rPr lang="hu-HU" sz="2600" dirty="0" smtClean="0"/>
              <a:t>………………………………………………………. .</a:t>
            </a:r>
            <a:endParaRPr lang="hu-HU" sz="2600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Doplň</a:t>
            </a:r>
            <a:r>
              <a:rPr lang="hu-HU" sz="2400" dirty="0" smtClean="0"/>
              <a:t>! – Egészítsd ki!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je cesta klzká, jazdí rýchlo.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jeges az út, gyorsan vezet. </a:t>
            </a: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Zaspal som,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by som bol dochvíľny.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Elaludtam,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pontos lettem volna.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 .........,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je jeho žena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zdravá.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 ..............,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 felesége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egészséges. </a:t>
            </a: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Doplň</a:t>
            </a:r>
            <a:r>
              <a:rPr lang="hu-HU" sz="2400" dirty="0">
                <a:solidFill>
                  <a:prstClr val="black"/>
                </a:solidFill>
              </a:rPr>
              <a:t>! – Egészítsd ki!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Leží v posteli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......................., 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pracoval.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Az ágyban fekszik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............, 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dolgozna. </a:t>
            </a: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Budem pracovať,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budem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zdravá.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Én dolgozni fogok,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egészséges vagyok. </a:t>
            </a:r>
            <a:endParaRPr lang="sk-SK" sz="2000" dirty="0" smtClean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endParaRPr lang="sk-SK" sz="2000" dirty="0">
              <a:solidFill>
                <a:prstClr val="black"/>
              </a:solidFill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Vstanem,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    ..........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zazvoní budík. 	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Felkelek,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.........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az ébresztőóra csörög.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3140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sz="2800" dirty="0" err="1" smtClean="0"/>
              <a:t>Situačné</a:t>
            </a:r>
            <a:r>
              <a:rPr lang="hu-HU" sz="2800" dirty="0" smtClean="0"/>
              <a:t> </a:t>
            </a:r>
            <a:r>
              <a:rPr lang="hu-HU" sz="2800" dirty="0" err="1" smtClean="0"/>
              <a:t>hry</a:t>
            </a:r>
            <a:endParaRPr lang="hu-HU" sz="2800" dirty="0" smtClean="0"/>
          </a:p>
          <a:p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	   </a:t>
            </a:r>
            <a:r>
              <a:rPr lang="hu-HU" sz="2800" dirty="0" smtClean="0"/>
              <a:t>   Helyzetgyakorlatok</a:t>
            </a:r>
            <a:endParaRPr lang="hu-HU" sz="2800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k</a:t>
            </a:r>
            <a:r>
              <a:rPr lang="hu-HU" sz="2400" dirty="0" err="1" smtClean="0"/>
              <a:t>eď</a:t>
            </a:r>
            <a:r>
              <a:rPr lang="hu-HU" sz="2400" dirty="0" smtClean="0"/>
              <a:t> - ha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Ideme </a:t>
            </a:r>
            <a:r>
              <a:rPr lang="sk-SK" dirty="0">
                <a:ea typeface="Calibri"/>
                <a:cs typeface="Times New Roman"/>
              </a:rPr>
              <a:t>taxíkom, keď prší.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taxit hívunk, </a:t>
            </a:r>
            <a:r>
              <a:rPr lang="sk-SK" dirty="0" smtClean="0">
                <a:ea typeface="Calibri"/>
                <a:cs typeface="Times New Roman"/>
              </a:rPr>
              <a:t>ha </a:t>
            </a:r>
            <a:r>
              <a:rPr lang="sk-SK" dirty="0">
                <a:ea typeface="Calibri"/>
                <a:cs typeface="Times New Roman"/>
              </a:rPr>
              <a:t>esik az eső.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Keď </a:t>
            </a:r>
            <a:r>
              <a:rPr lang="sk-SK" dirty="0">
                <a:ea typeface="Calibri"/>
                <a:cs typeface="Times New Roman"/>
              </a:rPr>
              <a:t>vyhráme v lotérii, budeme cestovať okolo sveta.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Körbeutazzuk </a:t>
            </a:r>
            <a:r>
              <a:rPr lang="sk-SK" dirty="0">
                <a:ea typeface="Calibri"/>
                <a:cs typeface="Times New Roman"/>
              </a:rPr>
              <a:t>a világot, ha nyerünk a lottón. 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Začneme </a:t>
            </a:r>
            <a:r>
              <a:rPr lang="sk-SK" dirty="0">
                <a:ea typeface="Calibri"/>
                <a:cs typeface="Times New Roman"/>
              </a:rPr>
              <a:t>s jedlom, ak čoskoro nepríde.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Elkezdjük </a:t>
            </a:r>
            <a:r>
              <a:rPr lang="sk-SK" dirty="0">
                <a:ea typeface="Calibri"/>
                <a:cs typeface="Times New Roman"/>
              </a:rPr>
              <a:t>az evést, ha nem jön hamarosan.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/>
              <a:t>l</a:t>
            </a:r>
            <a:r>
              <a:rPr lang="hu-HU" sz="2400" dirty="0" smtClean="0"/>
              <a:t>en </a:t>
            </a:r>
            <a:r>
              <a:rPr lang="hu-HU" sz="2400" dirty="0" err="1" smtClean="0"/>
              <a:t>čo</a:t>
            </a:r>
            <a:r>
              <a:rPr lang="hu-HU" sz="2400" dirty="0" smtClean="0"/>
              <a:t> - amint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Vstanem, len čo zazvoní budík.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Felkelek</a:t>
            </a:r>
            <a:r>
              <a:rPr lang="sk-SK" dirty="0">
                <a:ea typeface="Calibri"/>
                <a:cs typeface="Times New Roman"/>
              </a:rPr>
              <a:t>, amint az ébresztőóra csörög.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Som </a:t>
            </a:r>
            <a:r>
              <a:rPr lang="sk-SK" dirty="0">
                <a:ea typeface="Calibri"/>
                <a:cs typeface="Times New Roman"/>
              </a:rPr>
              <a:t>unavený, len čo sa mám učiť.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Rögtön </a:t>
            </a:r>
            <a:r>
              <a:rPr lang="sk-SK" dirty="0">
                <a:ea typeface="Calibri"/>
                <a:cs typeface="Times New Roman"/>
              </a:rPr>
              <a:t>elfáradok, amint tanulnom kell.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Prestanem </a:t>
            </a:r>
            <a:r>
              <a:rPr lang="sk-SK" dirty="0">
                <a:ea typeface="Calibri"/>
                <a:cs typeface="Times New Roman"/>
              </a:rPr>
              <a:t>pracovať, len čo budem mať 60.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Abbahagyom </a:t>
            </a:r>
            <a:r>
              <a:rPr lang="sk-SK" dirty="0">
                <a:ea typeface="Calibri"/>
                <a:cs typeface="Times New Roman"/>
              </a:rPr>
              <a:t>a munkát, amint 60 éves leszek.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>
                <a:solidFill>
                  <a:prstClr val="black"/>
                </a:solidFill>
              </a:rPr>
              <a:t>len </a:t>
            </a:r>
            <a:r>
              <a:rPr lang="hu-HU" sz="2400" dirty="0" err="1">
                <a:solidFill>
                  <a:prstClr val="black"/>
                </a:solidFill>
              </a:rPr>
              <a:t>čo</a:t>
            </a:r>
            <a:r>
              <a:rPr lang="hu-HU" sz="2400" dirty="0">
                <a:solidFill>
                  <a:prstClr val="black"/>
                </a:solidFill>
              </a:rPr>
              <a:t> - amint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Kedy zavoláte?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hív fel?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Len </a:t>
            </a:r>
            <a:r>
              <a:rPr lang="sk-SK" dirty="0">
                <a:ea typeface="Calibri"/>
                <a:cs typeface="Times New Roman"/>
              </a:rPr>
              <a:t>čo budem mať </a:t>
            </a:r>
            <a:r>
              <a:rPr lang="sk-SK" dirty="0" smtClean="0">
                <a:ea typeface="Calibri"/>
                <a:cs typeface="Times New Roman"/>
              </a:rPr>
              <a:t>chvíľku času.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Amint </a:t>
            </a:r>
            <a:r>
              <a:rPr lang="sk-SK" dirty="0">
                <a:ea typeface="Calibri"/>
                <a:cs typeface="Times New Roman"/>
              </a:rPr>
              <a:t>egy pillanatnyi időm lesz.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Zavolá</a:t>
            </a:r>
            <a:r>
              <a:rPr lang="sk-SK" dirty="0">
                <a:ea typeface="Calibri"/>
                <a:cs typeface="Times New Roman"/>
              </a:rPr>
              <a:t>, len čo bude mať čas.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Felhív</a:t>
            </a:r>
            <a:r>
              <a:rPr lang="sk-SK" dirty="0">
                <a:ea typeface="Calibri"/>
                <a:cs typeface="Times New Roman"/>
              </a:rPr>
              <a:t>, amint egy kis ideje lesz.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p</a:t>
            </a:r>
            <a:r>
              <a:rPr lang="hu-HU" sz="2400" dirty="0" err="1" smtClean="0"/>
              <a:t>okiaľ</a:t>
            </a:r>
            <a:r>
              <a:rPr lang="hu-HU" sz="2400" dirty="0" smtClean="0"/>
              <a:t> – ameddig/amíg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Ako </a:t>
            </a:r>
            <a:r>
              <a:rPr lang="sk-SK" dirty="0">
                <a:ea typeface="Calibri"/>
                <a:cs typeface="Times New Roman"/>
              </a:rPr>
              <a:t>dlho budete pracovať?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Mennyi </a:t>
            </a:r>
            <a:r>
              <a:rPr lang="sk-SK" dirty="0">
                <a:ea typeface="Calibri"/>
                <a:cs typeface="Times New Roman"/>
              </a:rPr>
              <a:t>ideig fog dolgozni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Budem </a:t>
            </a:r>
            <a:r>
              <a:rPr lang="sk-SK" dirty="0">
                <a:ea typeface="Calibri"/>
                <a:cs typeface="Times New Roman"/>
              </a:rPr>
              <a:t>pracovať, pokiaľ budem môcť.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Én </a:t>
            </a:r>
            <a:r>
              <a:rPr lang="sk-SK" dirty="0">
                <a:ea typeface="Calibri"/>
                <a:cs typeface="Times New Roman"/>
              </a:rPr>
              <a:t>dolgozni fogok, ameddig tudok.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Budem </a:t>
            </a:r>
            <a:r>
              <a:rPr lang="sk-SK" dirty="0">
                <a:ea typeface="Calibri"/>
                <a:cs typeface="Times New Roman"/>
              </a:rPr>
              <a:t>pracovať, pokiaľ budem zdravý.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Én </a:t>
            </a:r>
            <a:r>
              <a:rPr lang="sk-SK" dirty="0">
                <a:ea typeface="Calibri"/>
                <a:cs typeface="Times New Roman"/>
              </a:rPr>
              <a:t>dolgozni fogok, amíg egészséges vagyok.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n</a:t>
            </a:r>
            <a:r>
              <a:rPr lang="hu-HU" sz="2400" dirty="0" err="1" smtClean="0"/>
              <a:t>amiesto</a:t>
            </a:r>
            <a:r>
              <a:rPr lang="hu-HU" sz="2400" dirty="0" smtClean="0"/>
              <a:t> </a:t>
            </a:r>
            <a:r>
              <a:rPr lang="hu-HU" sz="2400" dirty="0" err="1" smtClean="0"/>
              <a:t>toho</a:t>
            </a:r>
            <a:r>
              <a:rPr lang="hu-HU" sz="2400" dirty="0" smtClean="0"/>
              <a:t>, </a:t>
            </a:r>
            <a:r>
              <a:rPr lang="hu-HU" sz="2400" dirty="0" err="1" smtClean="0"/>
              <a:t>aby</a:t>
            </a:r>
            <a:r>
              <a:rPr lang="hu-HU" sz="2400" dirty="0" smtClean="0"/>
              <a:t> – ahelyett, hogy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Leží </a:t>
            </a:r>
            <a:r>
              <a:rPr lang="sk-SK" dirty="0">
                <a:ea typeface="Calibri"/>
                <a:cs typeface="Times New Roman"/>
              </a:rPr>
              <a:t>v posteli namiesto toho, aby </a:t>
            </a:r>
            <a:r>
              <a:rPr lang="sk-SK" dirty="0" smtClean="0">
                <a:ea typeface="Calibri"/>
                <a:cs typeface="Times New Roman"/>
              </a:rPr>
              <a:t>pracoval.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 </a:t>
            </a:r>
            <a:r>
              <a:rPr lang="sk-SK" dirty="0">
                <a:ea typeface="Calibri"/>
                <a:cs typeface="Times New Roman"/>
              </a:rPr>
              <a:t>ágyban fekszik ahelyett, hogy dolgozna.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Číta </a:t>
            </a:r>
            <a:r>
              <a:rPr lang="sk-SK" dirty="0">
                <a:ea typeface="Calibri"/>
                <a:cs typeface="Times New Roman"/>
              </a:rPr>
              <a:t>noviny namiesto toho, aby varila.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Újságot </a:t>
            </a:r>
            <a:r>
              <a:rPr lang="sk-SK" dirty="0">
                <a:ea typeface="Calibri"/>
                <a:cs typeface="Times New Roman"/>
              </a:rPr>
              <a:t>olvas, ahelyett, hogy főzne.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Sedí </a:t>
            </a:r>
            <a:r>
              <a:rPr lang="sk-SK" dirty="0">
                <a:ea typeface="Calibri"/>
                <a:cs typeface="Times New Roman"/>
              </a:rPr>
              <a:t>v krčme namiesto toho, aby išiel domov.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kocsmában ül, ahelyett, hogy hazajönne.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/>
              <a:t>p</a:t>
            </a:r>
            <a:r>
              <a:rPr lang="hu-HU" sz="2400" dirty="0" err="1" smtClean="0"/>
              <a:t>okiaľ</a:t>
            </a:r>
            <a:r>
              <a:rPr lang="hu-HU" sz="2400" dirty="0" smtClean="0"/>
              <a:t> </a:t>
            </a:r>
            <a:r>
              <a:rPr lang="hu-HU" sz="2400" dirty="0" err="1" smtClean="0"/>
              <a:t>viem</a:t>
            </a:r>
            <a:r>
              <a:rPr lang="hu-HU" sz="2400" dirty="0" smtClean="0"/>
              <a:t> – amennyire tudom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Pokiaľ </a:t>
            </a:r>
            <a:r>
              <a:rPr lang="sk-SK" dirty="0">
                <a:ea typeface="Calibri"/>
                <a:cs typeface="Times New Roman"/>
              </a:rPr>
              <a:t>viem, býva tu.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Amennyire </a:t>
            </a:r>
            <a:r>
              <a:rPr lang="sk-SK" dirty="0">
                <a:ea typeface="Calibri"/>
                <a:cs typeface="Times New Roman"/>
              </a:rPr>
              <a:t>én tudom, itt lakik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Pokiaľ </a:t>
            </a:r>
            <a:r>
              <a:rPr lang="sk-SK" dirty="0">
                <a:ea typeface="Calibri"/>
                <a:cs typeface="Times New Roman"/>
              </a:rPr>
              <a:t>viem, je jeho žena chorá.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Amennyire </a:t>
            </a:r>
            <a:r>
              <a:rPr lang="sk-SK" dirty="0">
                <a:ea typeface="Calibri"/>
                <a:cs typeface="Times New Roman"/>
              </a:rPr>
              <a:t>én tudom, a felesége beteg.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Pokiaľ </a:t>
            </a:r>
            <a:r>
              <a:rPr lang="sk-SK" dirty="0">
                <a:ea typeface="Calibri"/>
                <a:cs typeface="Times New Roman"/>
              </a:rPr>
              <a:t>viem, je nezamestnaný.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Amennyire </a:t>
            </a:r>
            <a:r>
              <a:rPr lang="sk-SK" dirty="0">
                <a:ea typeface="Calibri"/>
                <a:cs typeface="Times New Roman"/>
              </a:rPr>
              <a:t>én tudom, ő munkanélküli.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/>
              <a:t>i</a:t>
            </a:r>
            <a:r>
              <a:rPr lang="hu-HU" sz="2400" dirty="0" smtClean="0"/>
              <a:t>nak - egyébként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Zaspal </a:t>
            </a:r>
            <a:r>
              <a:rPr lang="sk-SK" dirty="0">
                <a:ea typeface="Calibri"/>
                <a:cs typeface="Times New Roman"/>
              </a:rPr>
              <a:t>som, inak by som bol dochvíľny.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Elaludtam</a:t>
            </a:r>
            <a:r>
              <a:rPr lang="sk-SK" dirty="0">
                <a:ea typeface="Calibri"/>
                <a:cs typeface="Times New Roman"/>
              </a:rPr>
              <a:t>, egyébként pontos lettem volna.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Zmeškal </a:t>
            </a:r>
            <a:r>
              <a:rPr lang="sk-SK" dirty="0">
                <a:ea typeface="Calibri"/>
                <a:cs typeface="Times New Roman"/>
              </a:rPr>
              <a:t>som autobus, inak by som bol dochvíľny.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Lekéstem </a:t>
            </a:r>
            <a:r>
              <a:rPr lang="sk-SK" dirty="0">
                <a:ea typeface="Calibri"/>
                <a:cs typeface="Times New Roman"/>
              </a:rPr>
              <a:t>a buszt, egyébként pontos lettem volna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Nenašiel </a:t>
            </a:r>
            <a:r>
              <a:rPr lang="sk-SK" dirty="0">
                <a:ea typeface="Calibri"/>
                <a:cs typeface="Times New Roman"/>
              </a:rPr>
              <a:t>som cestu, inak by som bol dochvíľny.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találtam meg az utat, egyébként pontos lettem volna.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/>
              <a:t>h</a:t>
            </a:r>
            <a:r>
              <a:rPr lang="hu-HU" sz="2400" dirty="0" smtClean="0"/>
              <a:t>oci </a:t>
            </a:r>
            <a:r>
              <a:rPr lang="hu-HU" sz="2400" dirty="0" smtClean="0"/>
              <a:t>- habár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Zaspal, hoci bol televízor zapnutý.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Elaludt</a:t>
            </a:r>
            <a:r>
              <a:rPr lang="sk-SK" dirty="0">
                <a:ea typeface="Calibri"/>
                <a:cs typeface="Times New Roman"/>
              </a:rPr>
              <a:t>, habár a televízió be volt kapcsolva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Ešte </a:t>
            </a:r>
            <a:r>
              <a:rPr lang="sk-SK" dirty="0">
                <a:ea typeface="Calibri"/>
                <a:cs typeface="Times New Roman"/>
              </a:rPr>
              <a:t>zostal, hoci už bolo neskoro.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Még </a:t>
            </a:r>
            <a:r>
              <a:rPr lang="sk-SK" dirty="0">
                <a:ea typeface="Calibri"/>
                <a:cs typeface="Times New Roman"/>
              </a:rPr>
              <a:t>maradt, habár már késő volt.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Neprišiel</a:t>
            </a:r>
            <a:r>
              <a:rPr lang="sk-SK" dirty="0">
                <a:ea typeface="Calibri"/>
                <a:cs typeface="Times New Roman"/>
              </a:rPr>
              <a:t>, hoci sme sa dohodli.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Nem </a:t>
            </a:r>
            <a:r>
              <a:rPr lang="sk-SK" dirty="0">
                <a:ea typeface="Calibri"/>
                <a:cs typeface="Times New Roman"/>
              </a:rPr>
              <a:t>jött, habár megbeszéltük.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</TotalTime>
  <Words>399</Words>
  <Application>Microsoft Office PowerPoint</Application>
  <PresentationFormat>Diavetítés a képernyőre (4:3 oldalarány)</PresentationFormat>
  <Paragraphs>200</Paragraphs>
  <Slides>21</Slides>
  <Notes>21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21</vt:i4>
      </vt:variant>
    </vt:vector>
  </HeadingPairs>
  <TitlesOfParts>
    <vt:vector size="22" baseType="lpstr">
      <vt:lpstr>Office-téma</vt:lpstr>
      <vt:lpstr>PowerPoint bemutató</vt:lpstr>
      <vt:lpstr>keď - ha</vt:lpstr>
      <vt:lpstr>len čo - amint</vt:lpstr>
      <vt:lpstr>len čo - amint</vt:lpstr>
      <vt:lpstr>pokiaľ – ameddig/amíg</vt:lpstr>
      <vt:lpstr>namiesto toho, aby – ahelyett, hogy</vt:lpstr>
      <vt:lpstr>pokiaľ viem – amennyire tudom</vt:lpstr>
      <vt:lpstr>inak - egyébként</vt:lpstr>
      <vt:lpstr>hoci - habár</vt:lpstr>
      <vt:lpstr>napriek tomu – ennek ellenére</vt:lpstr>
      <vt:lpstr>hoci – holott/ámbár</vt:lpstr>
      <vt:lpstr>Prelož! – Fordítsd le!</vt:lpstr>
      <vt:lpstr>Prelož! – Fordítsd le!</vt:lpstr>
      <vt:lpstr>Prelož! – Fordítsd le!</vt:lpstr>
      <vt:lpstr>Utvor vety! – Alkoss mondatokat!</vt:lpstr>
      <vt:lpstr>Utvor vety! – Alkoss mondatokat!</vt:lpstr>
      <vt:lpstr>Doplň! – Egészítsd ki!</vt:lpstr>
      <vt:lpstr>Doplň! – Egészítsd ki!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14</cp:revision>
  <dcterms:created xsi:type="dcterms:W3CDTF">2013-03-28T07:15:55Z</dcterms:created>
  <dcterms:modified xsi:type="dcterms:W3CDTF">2014-01-12T14:32:46Z</dcterms:modified>
</cp:coreProperties>
</file>