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9" r:id="rId22"/>
    <p:sldId id="276" r:id="rId23"/>
    <p:sldId id="277" r:id="rId24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8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1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21</a:t>
            </a:fld>
            <a:endParaRPr lang="hu-HU">
              <a:solidFill>
                <a:prstClr val="black"/>
              </a:solidFill>
            </a:endParaRPr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sz="2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hu-HU" sz="2400" dirty="0" err="1" smtClean="0">
                <a:solidFill>
                  <a:prstClr val="black"/>
                </a:solidFill>
                <a:ea typeface="+mj-ea"/>
                <a:cs typeface="+mj-cs"/>
              </a:rPr>
              <a:t>komanditná</a:t>
            </a:r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  <a:ea typeface="+mj-ea"/>
                <a:cs typeface="+mj-cs"/>
              </a:rPr>
              <a:t>spoločnosť</a:t>
            </a:r>
            <a:endParaRPr lang="hu-HU" sz="2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betéti társaság</a:t>
            </a:r>
          </a:p>
          <a:p>
            <a:endParaRPr lang="hu-HU" sz="2400" dirty="0">
              <a:solidFill>
                <a:prstClr val="black"/>
              </a:solidFill>
              <a:ea typeface="+mj-ea"/>
              <a:cs typeface="+mj-cs"/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komandista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kültag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komplementár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b</a:t>
            </a:r>
            <a:r>
              <a:rPr lang="hu-HU" sz="2400" dirty="0" smtClean="0">
                <a:solidFill>
                  <a:prstClr val="black"/>
                </a:solidFill>
              </a:rPr>
              <a:t>eltag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podľa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výšky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splatených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vkladov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vagyoni betét arányában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nárok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vrátenie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hodnoty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splateného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vkladu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vagyoni betét összegével megegyező visszatérítési </a:t>
            </a:r>
            <a:r>
              <a:rPr lang="hu-HU" sz="2400" dirty="0" smtClean="0">
                <a:solidFill>
                  <a:prstClr val="black"/>
                </a:solidFill>
              </a:rPr>
              <a:t>igény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elektronické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obchodného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registra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elektronikus </a:t>
            </a:r>
            <a:r>
              <a:rPr lang="hu-HU" sz="2400" dirty="0">
                <a:solidFill>
                  <a:prstClr val="black"/>
                </a:solidFill>
              </a:rPr>
              <a:t>cégbírósági eljárások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uloženie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listiny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zbierky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listín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okiratok </a:t>
            </a:r>
            <a:r>
              <a:rPr lang="hu-HU" sz="2400" dirty="0">
                <a:solidFill>
                  <a:prstClr val="black"/>
                </a:solidFill>
              </a:rPr>
              <a:t>elhelyezése az </a:t>
            </a:r>
            <a:r>
              <a:rPr lang="hu-HU" sz="2400" dirty="0" smtClean="0">
                <a:solidFill>
                  <a:prstClr val="black"/>
                </a:solidFill>
              </a:rPr>
              <a:t>okirattárba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zaručený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elektronický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podpis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minősített </a:t>
            </a:r>
            <a:r>
              <a:rPr lang="hu-HU" sz="2400" dirty="0">
                <a:solidFill>
                  <a:prstClr val="black"/>
                </a:solidFill>
              </a:rPr>
              <a:t>elektronikus aláírás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určili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sme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spoločníkov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 smtClean="0"/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súhlasili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všetci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spoločníci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od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obchodného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vedenia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spoločnosti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 smtClean="0"/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b</a:t>
            </a:r>
            <a:r>
              <a:rPr lang="hu-HU" sz="2400" dirty="0" err="1" smtClean="0">
                <a:solidFill>
                  <a:prstClr val="black"/>
                </a:solidFill>
              </a:rPr>
              <a:t>ez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štatutárneho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orgánu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písomnú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formu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s </a:t>
            </a:r>
            <a:r>
              <a:rPr lang="hu-HU" sz="2400" dirty="0" err="1" smtClean="0">
                <a:solidFill>
                  <a:prstClr val="black"/>
                </a:solidFill>
              </a:rPr>
              <a:t>overeným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podpisom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Utvor</a:t>
            </a:r>
            <a:r>
              <a:rPr lang="hu-HU" sz="2400" dirty="0" smtClean="0"/>
              <a:t> </a:t>
            </a:r>
            <a:r>
              <a:rPr lang="hu-HU" sz="2400" dirty="0" err="1" smtClean="0"/>
              <a:t>vety</a:t>
            </a:r>
            <a:r>
              <a:rPr lang="hu-HU" sz="2400" dirty="0" smtClean="0"/>
              <a:t>! – Alkoss mondatokat!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/>
              <a:t>s</a:t>
            </a:r>
            <a:r>
              <a:rPr lang="hu-HU" sz="2600" dirty="0" err="1" smtClean="0"/>
              <a:t>o</a:t>
            </a:r>
            <a:r>
              <a:rPr lang="hu-HU" sz="2600" dirty="0" smtClean="0"/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štatutárnym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orgánom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törvényes </a:t>
            </a:r>
            <a:r>
              <a:rPr lang="hu-HU" sz="2600" dirty="0" smtClean="0">
                <a:solidFill>
                  <a:prstClr val="black"/>
                </a:solidFill>
              </a:rPr>
              <a:t>képviselővel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………………………………………………………..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……………………………………………………….. .</a:t>
            </a:r>
          </a:p>
          <a:p>
            <a:pPr lvl="0"/>
            <a:endParaRPr lang="hu-HU" sz="2600" dirty="0" smtClean="0">
              <a:solidFill>
                <a:prstClr val="black"/>
              </a:solidFill>
            </a:endParaRPr>
          </a:p>
          <a:p>
            <a:pPr lvl="0"/>
            <a:r>
              <a:rPr lang="hu-HU" sz="2600" dirty="0" err="1">
                <a:solidFill>
                  <a:prstClr val="black"/>
                </a:solidFill>
              </a:rPr>
              <a:t>b</a:t>
            </a:r>
            <a:r>
              <a:rPr lang="hu-HU" sz="2600" dirty="0" err="1" smtClean="0">
                <a:solidFill>
                  <a:prstClr val="black"/>
                </a:solidFill>
              </a:rPr>
              <a:t>ez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rozhodnutia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spoločníka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a tag </a:t>
            </a:r>
            <a:r>
              <a:rPr lang="hu-HU" sz="2600" dirty="0" smtClean="0">
                <a:solidFill>
                  <a:prstClr val="black"/>
                </a:solidFill>
              </a:rPr>
              <a:t>döntése nélkül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 .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Utvor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>
                <a:solidFill>
                  <a:prstClr val="black"/>
                </a:solidFill>
              </a:rPr>
              <a:t>podľa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výšky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splatených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vkladov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a vagyoni betét arányában</a:t>
            </a:r>
          </a:p>
          <a:p>
            <a:r>
              <a:rPr lang="hu-HU" sz="2600" dirty="0" smtClean="0"/>
              <a:t>……………………………………………………….. .</a:t>
            </a:r>
          </a:p>
          <a:p>
            <a:r>
              <a:rPr lang="hu-HU" sz="2600" dirty="0" smtClean="0"/>
              <a:t>……………………………………………………….. .</a:t>
            </a:r>
          </a:p>
          <a:p>
            <a:endParaRPr lang="hu-HU" sz="2600" dirty="0" smtClean="0"/>
          </a:p>
          <a:p>
            <a:pPr lvl="0"/>
            <a:r>
              <a:rPr lang="hu-HU" sz="2600" dirty="0" err="1">
                <a:solidFill>
                  <a:prstClr val="black"/>
                </a:solidFill>
              </a:rPr>
              <a:t>zaručený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elektronický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podpis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minősített elektronikus </a:t>
            </a:r>
            <a:r>
              <a:rPr lang="hu-HU" sz="2600" dirty="0" smtClean="0">
                <a:solidFill>
                  <a:prstClr val="black"/>
                </a:solidFill>
              </a:rPr>
              <a:t>aláírás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………………………………………………………..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……………………………………………………….. .</a:t>
            </a:r>
            <a:endParaRPr lang="hu-HU" sz="2600" dirty="0">
              <a:solidFill>
                <a:prstClr val="black"/>
              </a:solidFill>
            </a:endParaRP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Odpovedz</a:t>
            </a:r>
            <a:r>
              <a:rPr lang="hu-HU" sz="2400" dirty="0" smtClean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Doniesli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návrh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zápis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obchodného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registra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Elhozta a cégbírósági </a:t>
            </a:r>
            <a:r>
              <a:rPr lang="hu-HU" sz="2400" dirty="0">
                <a:solidFill>
                  <a:prstClr val="black"/>
                </a:solidFill>
              </a:rPr>
              <a:t>bejegyzés iránti </a:t>
            </a:r>
            <a:r>
              <a:rPr lang="hu-HU" sz="2400" dirty="0" smtClean="0">
                <a:solidFill>
                  <a:prstClr val="black"/>
                </a:solidFill>
              </a:rPr>
              <a:t>kérelmet?</a:t>
            </a:r>
          </a:p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verejná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obchodná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spoločnosť</a:t>
            </a:r>
            <a:r>
              <a:rPr lang="hu-HU" sz="2400" dirty="0" smtClean="0">
                <a:solidFill>
                  <a:prstClr val="black"/>
                </a:solidFill>
              </a:rPr>
              <a:t> (</a:t>
            </a:r>
            <a:r>
              <a:rPr lang="hu-HU" sz="2400" dirty="0" err="1" smtClean="0">
                <a:solidFill>
                  <a:prstClr val="black"/>
                </a:solidFill>
              </a:rPr>
              <a:t>v.o.s</a:t>
            </a:r>
            <a:r>
              <a:rPr lang="hu-HU" sz="2400" dirty="0" smtClean="0">
                <a:solidFill>
                  <a:prstClr val="black"/>
                </a:solidFill>
              </a:rPr>
              <a:t>.)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közkereseti társaság (</a:t>
            </a:r>
            <a:r>
              <a:rPr lang="hu-HU" sz="2400" dirty="0" err="1" smtClean="0">
                <a:solidFill>
                  <a:prstClr val="black"/>
                </a:solidFill>
              </a:rPr>
              <a:t>kkt</a:t>
            </a:r>
            <a:r>
              <a:rPr lang="hu-HU" sz="2400" dirty="0" smtClean="0">
                <a:solidFill>
                  <a:prstClr val="black"/>
                </a:solidFill>
              </a:rPr>
              <a:t>)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priezvisko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aspoň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jedného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spoločníka</a:t>
            </a:r>
            <a:r>
              <a:rPr lang="hu-HU" sz="2400" dirty="0">
                <a:solidFill>
                  <a:prstClr val="black"/>
                </a:solidFill>
              </a:rPr>
              <a:t>+ „a </a:t>
            </a:r>
            <a:r>
              <a:rPr lang="hu-HU" sz="2400" dirty="0" err="1">
                <a:solidFill>
                  <a:prstClr val="black"/>
                </a:solidFill>
              </a:rPr>
              <a:t>spol</a:t>
            </a:r>
            <a:r>
              <a:rPr lang="hu-HU" sz="2400" dirty="0" smtClean="0">
                <a:solidFill>
                  <a:prstClr val="black"/>
                </a:solidFill>
              </a:rPr>
              <a:t>.”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egyik </a:t>
            </a:r>
            <a:r>
              <a:rPr lang="hu-HU" sz="2400" dirty="0">
                <a:solidFill>
                  <a:prstClr val="black"/>
                </a:solidFill>
              </a:rPr>
              <a:t>tag családneve „és társa”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Kedy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bude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konanie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 smtClean="0">
                <a:solidFill>
                  <a:prstClr val="black"/>
                </a:solidFill>
              </a:rPr>
              <a:t>dedičstve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Mikor lesz az örökösödési eljárás?</a:t>
            </a:r>
          </a:p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……………………………………………………………..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……………………………………………………………..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Kde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je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spoločník</a:t>
            </a:r>
            <a:r>
              <a:rPr lang="hu-HU" sz="2400" dirty="0" smtClean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poverený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obchodným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vedením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spoločnosti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Hol van az üzletvezetéssel </a:t>
            </a:r>
            <a:r>
              <a:rPr lang="hu-HU" sz="2400" dirty="0">
                <a:solidFill>
                  <a:prstClr val="black"/>
                </a:solidFill>
              </a:rPr>
              <a:t>megbízott </a:t>
            </a:r>
            <a:r>
              <a:rPr lang="hu-HU" sz="2400" dirty="0" smtClean="0">
                <a:solidFill>
                  <a:prstClr val="black"/>
                </a:solidFill>
              </a:rPr>
              <a:t>tag?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……………………………………………………………………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……………………………………………………………………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4561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Koncerzácia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určenie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spoločníkov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tagok megjelölése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súhlas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všetkých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spoločníkov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valamennyi </a:t>
            </a:r>
            <a:r>
              <a:rPr lang="hu-HU" sz="2400" dirty="0">
                <a:solidFill>
                  <a:prstClr val="black"/>
                </a:solidFill>
              </a:rPr>
              <a:t>tag egyetértése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peňažné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a </a:t>
            </a:r>
            <a:r>
              <a:rPr lang="hu-HU" sz="2400" dirty="0" err="1">
                <a:solidFill>
                  <a:prstClr val="black"/>
                </a:solidFill>
              </a:rPr>
              <a:t>nepeňažné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vklady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pénzbeli </a:t>
            </a:r>
            <a:r>
              <a:rPr lang="hu-HU" sz="2400" dirty="0">
                <a:solidFill>
                  <a:prstClr val="black"/>
                </a:solidFill>
              </a:rPr>
              <a:t>és nem pénzbeli </a:t>
            </a:r>
            <a:r>
              <a:rPr lang="hu-HU" sz="2400" dirty="0" smtClean="0">
                <a:solidFill>
                  <a:prstClr val="black"/>
                </a:solidFill>
              </a:rPr>
              <a:t>betét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obchodné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vedenie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spoločnosti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üzletvezetés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spoločník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poverený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obchodným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vedením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spoločnosti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üzletvezetéssel </a:t>
            </a:r>
            <a:r>
              <a:rPr lang="hu-HU" sz="2400" dirty="0">
                <a:solidFill>
                  <a:prstClr val="black"/>
                </a:solidFill>
              </a:rPr>
              <a:t>megbízott </a:t>
            </a:r>
            <a:r>
              <a:rPr lang="hu-HU" sz="2400" dirty="0" smtClean="0">
                <a:solidFill>
                  <a:prstClr val="black"/>
                </a:solidFill>
              </a:rPr>
              <a:t>tag</a:t>
            </a:r>
          </a:p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štatutárny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orgán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törvényes </a:t>
            </a:r>
            <a:r>
              <a:rPr lang="hu-HU" sz="2400" dirty="0">
                <a:solidFill>
                  <a:prstClr val="black"/>
                </a:solidFill>
              </a:rPr>
              <a:t>képviselő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rozhodnutie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spoločníka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tag </a:t>
            </a:r>
            <a:r>
              <a:rPr lang="hu-HU" sz="2400" dirty="0" smtClean="0">
                <a:solidFill>
                  <a:prstClr val="black"/>
                </a:solidFill>
              </a:rPr>
              <a:t>döntése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účinky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prevzatia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imania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spoločnosti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vagyonátvétel jogkövetkezményei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písomná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forma s </a:t>
            </a:r>
            <a:r>
              <a:rPr lang="hu-HU" sz="2400" dirty="0" err="1">
                <a:solidFill>
                  <a:prstClr val="black"/>
                </a:solidFill>
              </a:rPr>
              <a:t>overeným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podpisom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írásbeli </a:t>
            </a:r>
            <a:r>
              <a:rPr lang="hu-HU" sz="2400" dirty="0">
                <a:solidFill>
                  <a:prstClr val="black"/>
                </a:solidFill>
              </a:rPr>
              <a:t>forma hitelesített </a:t>
            </a:r>
            <a:r>
              <a:rPr lang="hu-HU" sz="2400" dirty="0" smtClean="0">
                <a:solidFill>
                  <a:prstClr val="black"/>
                </a:solidFill>
              </a:rPr>
              <a:t>aláírással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návrh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zápis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obchodného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registra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cégbírósági </a:t>
            </a:r>
            <a:r>
              <a:rPr lang="hu-HU" sz="2400" dirty="0">
                <a:solidFill>
                  <a:prstClr val="black"/>
                </a:solidFill>
              </a:rPr>
              <a:t>bejegyzés iránti kérelem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konanie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 smtClean="0">
                <a:solidFill>
                  <a:prstClr val="black"/>
                </a:solidFill>
              </a:rPr>
              <a:t>dedičstve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örökösödési eljárás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dedič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neprihlási</a:t>
            </a:r>
            <a:r>
              <a:rPr lang="hu-HU" sz="2400" dirty="0">
                <a:solidFill>
                  <a:prstClr val="black"/>
                </a:solidFill>
              </a:rPr>
              <a:t> o </a:t>
            </a:r>
            <a:r>
              <a:rPr lang="hu-HU" sz="2400" dirty="0" err="1">
                <a:solidFill>
                  <a:prstClr val="black"/>
                </a:solidFill>
              </a:rPr>
              <a:t>účasť</a:t>
            </a:r>
            <a:r>
              <a:rPr lang="hu-HU" sz="2400" dirty="0">
                <a:solidFill>
                  <a:prstClr val="black"/>
                </a:solidFill>
              </a:rPr>
              <a:t> v </a:t>
            </a:r>
            <a:r>
              <a:rPr lang="hu-HU" sz="2400" dirty="0" err="1" smtClean="0">
                <a:solidFill>
                  <a:prstClr val="black"/>
                </a:solidFill>
              </a:rPr>
              <a:t>spoločnosti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az </a:t>
            </a:r>
            <a:r>
              <a:rPr lang="hu-HU" sz="2400" dirty="0">
                <a:solidFill>
                  <a:prstClr val="black"/>
                </a:solidFill>
              </a:rPr>
              <a:t>örökös nem tart igényt a tagsági jogviszony folytatására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podiel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zomretého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spoločníka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az </a:t>
            </a:r>
            <a:r>
              <a:rPr lang="hu-HU" sz="2400" dirty="0">
                <a:solidFill>
                  <a:prstClr val="black"/>
                </a:solidFill>
              </a:rPr>
              <a:t>elhunyt tag </a:t>
            </a:r>
            <a:r>
              <a:rPr lang="hu-HU" sz="2400" dirty="0" smtClean="0">
                <a:solidFill>
                  <a:prstClr val="black"/>
                </a:solidFill>
              </a:rPr>
              <a:t>üzletrésze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nárok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podiel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likvidačnom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zostatku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maradék </a:t>
            </a:r>
            <a:r>
              <a:rPr lang="hu-HU" sz="2400" dirty="0">
                <a:solidFill>
                  <a:prstClr val="black"/>
                </a:solidFill>
              </a:rPr>
              <a:t>vagyonból megillető vagyonrész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435</Words>
  <Application>Microsoft Office PowerPoint</Application>
  <PresentationFormat>Prezentácia na obrazovke (4:3)</PresentationFormat>
  <Paragraphs>185</Paragraphs>
  <Slides>23</Slides>
  <Notes>23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23</vt:i4>
      </vt:variant>
    </vt:vector>
  </HeadingPairs>
  <TitlesOfParts>
    <vt:vector size="24" baseType="lpstr">
      <vt:lpstr>Office-téma</vt:lpstr>
      <vt:lpstr>Prezentácia programu PowerPoint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Prelož! – Fordítsd le!</vt:lpstr>
      <vt:lpstr>Prelož! – Fordítsd le!</vt:lpstr>
      <vt:lpstr>Prelož! – Fordítsd le!</vt:lpstr>
      <vt:lpstr>Utvor vety! – Alkoss mondatokat!</vt:lpstr>
      <vt:lpstr>Utvor vety! – Alkoss mondatokat!</vt:lpstr>
      <vt:lpstr>Odpovedz! – Válaszolj!</vt:lpstr>
      <vt:lpstr>Odpovedz! – Válaszolj!</vt:lpstr>
      <vt:lpstr>Odpovedz! – Válaszolj!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15</cp:revision>
  <cp:lastPrinted>2014-01-31T07:36:54Z</cp:lastPrinted>
  <dcterms:created xsi:type="dcterms:W3CDTF">2013-03-28T07:15:55Z</dcterms:created>
  <dcterms:modified xsi:type="dcterms:W3CDTF">2014-01-31T07:37:31Z</dcterms:modified>
</cp:coreProperties>
</file>