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trestný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čin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proti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verejného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života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nemzetközi </a:t>
            </a:r>
            <a:r>
              <a:rPr lang="hu-HU" sz="2400" dirty="0">
                <a:solidFill>
                  <a:prstClr val="black"/>
                </a:solidFill>
              </a:rPr>
              <a:t>közélet tisztasága elleni </a:t>
            </a:r>
            <a:r>
              <a:rPr lang="hu-HU" sz="2400" dirty="0" smtClean="0">
                <a:solidFill>
                  <a:prstClr val="black"/>
                </a:solidFill>
              </a:rPr>
              <a:t>bűncselekmény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hospodárska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činnosť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gazdasági </a:t>
            </a:r>
            <a:r>
              <a:rPr lang="hu-HU" sz="2400" dirty="0">
                <a:solidFill>
                  <a:prstClr val="black"/>
                </a:solidFill>
              </a:rPr>
              <a:t>tevékenység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odvetvová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klasifikácia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ekonomickej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činnosti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gazdasági </a:t>
            </a:r>
            <a:r>
              <a:rPr lang="hu-HU" sz="2400" dirty="0">
                <a:solidFill>
                  <a:prstClr val="black"/>
                </a:solidFill>
              </a:rPr>
              <a:t>tevékenységek statisztikai osztályozása (TEÁOR szám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zoznam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živností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önálló vállalkozók tevékenységi </a:t>
            </a:r>
            <a:r>
              <a:rPr lang="hu-HU" sz="2400" dirty="0">
                <a:solidFill>
                  <a:prstClr val="black"/>
                </a:solidFill>
              </a:rPr>
              <a:t>jegyzéke – ÖVTJ</a:t>
            </a:r>
          </a:p>
          <a:p>
            <a:pPr lvl="0"/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filiálka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f</a:t>
            </a:r>
            <a:r>
              <a:rPr lang="hu-HU" sz="2400" dirty="0" smtClean="0">
                <a:solidFill>
                  <a:prstClr val="black"/>
                </a:solidFill>
              </a:rPr>
              <a:t>ióktelep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kancelária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iroda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poštová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doručovacia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adresa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postai </a:t>
            </a:r>
            <a:r>
              <a:rPr lang="hu-HU" sz="2400" dirty="0">
                <a:solidFill>
                  <a:prstClr val="black"/>
                </a:solidFill>
              </a:rPr>
              <a:t>levelezési </a:t>
            </a:r>
            <a:r>
              <a:rPr lang="hu-HU" sz="2400" dirty="0" smtClean="0">
                <a:solidFill>
                  <a:prstClr val="black"/>
                </a:solidFill>
              </a:rPr>
              <a:t>cím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firemná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tabuľa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cégtábla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zamestnanie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zamestnanca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alkalmazott foglalkoztatása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výpomoc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člena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rodiny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segítő </a:t>
            </a:r>
            <a:r>
              <a:rPr lang="hu-HU" sz="2400" dirty="0">
                <a:solidFill>
                  <a:prstClr val="black"/>
                </a:solidFill>
              </a:rPr>
              <a:t>családtag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doklady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potvrdené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advokátom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………………………………………………. 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r>
              <a:rPr lang="hu-HU" sz="2400" dirty="0" err="1">
                <a:solidFill>
                  <a:prstClr val="black"/>
                </a:solidFill>
              </a:rPr>
              <a:t>b</a:t>
            </a:r>
            <a:r>
              <a:rPr lang="hu-HU" sz="2400" dirty="0" err="1" smtClean="0">
                <a:solidFill>
                  <a:prstClr val="black"/>
                </a:solidFill>
              </a:rPr>
              <a:t>ez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výpomoci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člena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rodiny</a:t>
            </a:r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 smtClean="0">
                <a:solidFill>
                  <a:prstClr val="black"/>
                </a:solidFill>
              </a:rPr>
              <a:t>………………………………………..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sz="2400" dirty="0" smtClean="0">
              <a:solidFill>
                <a:prstClr val="black"/>
              </a:solidFill>
            </a:endParaRPr>
          </a:p>
          <a:p>
            <a:r>
              <a:rPr lang="hu-HU" sz="2400" dirty="0" err="1" smtClean="0">
                <a:solidFill>
                  <a:prstClr val="black"/>
                </a:solidFill>
              </a:rPr>
              <a:t>Platím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nemocenské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poistenie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 .</a:t>
            </a:r>
          </a:p>
          <a:p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v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zozname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živností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poštovú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doručovaciu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adresu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………………………………………….. 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bez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dohľadu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 smtClean="0"/>
              <a:t>! 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Aké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neziskové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poznáte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Milyen nonprofit </a:t>
            </a:r>
            <a:r>
              <a:rPr lang="hu-HU" sz="2400" dirty="0">
                <a:solidFill>
                  <a:prstClr val="black"/>
                </a:solidFill>
              </a:rPr>
              <a:t>gazdasági </a:t>
            </a:r>
            <a:r>
              <a:rPr lang="hu-HU" sz="2400" dirty="0" smtClean="0">
                <a:solidFill>
                  <a:prstClr val="black"/>
                </a:solidFill>
              </a:rPr>
              <a:t>társaságokat ismer?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…………………………………………………………………..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…………………………………………………………………..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Válaszolj!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Kde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nájdem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vašu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kanceláriu</a:t>
            </a:r>
            <a:r>
              <a:rPr lang="hu-HU" sz="2400" dirty="0" smtClean="0">
                <a:solidFill>
                  <a:prstClr val="black"/>
                </a:solidFill>
              </a:rPr>
              <a:t>?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Hol találom az irodáját?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sociálne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poistenie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társadalmi </a:t>
            </a:r>
            <a:r>
              <a:rPr lang="hu-HU" sz="2400" dirty="0">
                <a:solidFill>
                  <a:prstClr val="black"/>
                </a:solidFill>
              </a:rPr>
              <a:t>biztosítás </a:t>
            </a:r>
            <a:r>
              <a:rPr lang="hu-HU" sz="2400" dirty="0" smtClean="0">
                <a:solidFill>
                  <a:prstClr val="black"/>
                </a:solidFill>
              </a:rPr>
              <a:t>TB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nemocenské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betegbiztosítási </a:t>
            </a:r>
            <a:r>
              <a:rPr lang="hu-HU" sz="2400" dirty="0">
                <a:solidFill>
                  <a:prstClr val="black"/>
                </a:solidFill>
              </a:rPr>
              <a:t>járulék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600" dirty="0" err="1">
                <a:solidFill>
                  <a:prstClr val="black"/>
                </a:solidFill>
              </a:rPr>
              <a:t>n</a:t>
            </a:r>
            <a:r>
              <a:rPr lang="hu-HU" sz="2600" dirty="0" err="1" smtClean="0">
                <a:solidFill>
                  <a:prstClr val="black"/>
                </a:solidFill>
              </a:rPr>
              <a:t>ašu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filiálku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>
                <a:solidFill>
                  <a:prstClr val="black"/>
                </a:solidFill>
              </a:rPr>
              <a:t>f</a:t>
            </a:r>
            <a:r>
              <a:rPr lang="hu-HU" sz="2600" dirty="0" smtClean="0">
                <a:solidFill>
                  <a:prstClr val="black"/>
                </a:solidFill>
              </a:rPr>
              <a:t>ióktelepünket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 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…………………………………………………………. .</a:t>
            </a:r>
          </a:p>
          <a:p>
            <a:pPr lvl="0"/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err="1" smtClean="0">
                <a:solidFill>
                  <a:prstClr val="black"/>
                </a:solidFill>
              </a:rPr>
              <a:t>zamestnám</a:t>
            </a:r>
            <a:r>
              <a:rPr lang="hu-HU" sz="2600" dirty="0" smtClean="0">
                <a:solidFill>
                  <a:prstClr val="black"/>
                </a:solidFill>
              </a:rPr>
              <a:t> </a:t>
            </a:r>
            <a:r>
              <a:rPr lang="hu-HU" sz="2600" dirty="0" err="1" smtClean="0">
                <a:solidFill>
                  <a:prstClr val="black"/>
                </a:solidFill>
              </a:rPr>
              <a:t>zamestnancov</a:t>
            </a:r>
            <a:r>
              <a:rPr lang="hu-HU" sz="2600" dirty="0" smtClean="0">
                <a:solidFill>
                  <a:prstClr val="black"/>
                </a:solidFill>
              </a:rPr>
              <a:t>  </a:t>
            </a:r>
            <a:endParaRPr lang="hu-HU" sz="2600" dirty="0">
              <a:solidFill>
                <a:prstClr val="black"/>
              </a:solidFill>
            </a:endParaRP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alkalmazottakat foglalkoztatok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…………………………………………………………. .</a:t>
            </a:r>
          </a:p>
          <a:p>
            <a:pPr lvl="0"/>
            <a:r>
              <a:rPr lang="hu-HU" sz="2600" dirty="0" smtClean="0">
                <a:solidFill>
                  <a:prstClr val="black"/>
                </a:solidFill>
              </a:rPr>
              <a:t>…………………………………………………………. .</a:t>
            </a:r>
            <a:endParaRPr lang="hu-HU" sz="26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starobné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nyugdíjbiztosítási járulék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starobné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dôchodkové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sporenie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magánnyugdíjpénztár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invalidné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rokkantsági </a:t>
            </a:r>
            <a:r>
              <a:rPr lang="hu-HU" sz="2400" dirty="0">
                <a:solidFill>
                  <a:prstClr val="black"/>
                </a:solidFill>
              </a:rPr>
              <a:t>biztosítási </a:t>
            </a:r>
            <a:r>
              <a:rPr lang="hu-HU" sz="2400" dirty="0" smtClean="0">
                <a:solidFill>
                  <a:prstClr val="black"/>
                </a:solidFill>
              </a:rPr>
              <a:t>járulék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rezervného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fondu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solidarity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járulék </a:t>
            </a:r>
            <a:r>
              <a:rPr lang="hu-HU" sz="2400" dirty="0">
                <a:solidFill>
                  <a:prstClr val="black"/>
                </a:solidFill>
              </a:rPr>
              <a:t>a szolidaritási tartalékalapba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úrazové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poistenie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balesetbiztosítási járulék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garančné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poistenie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garanciabiztosítási </a:t>
            </a:r>
            <a:r>
              <a:rPr lang="hu-HU" sz="2400" dirty="0">
                <a:solidFill>
                  <a:prstClr val="black"/>
                </a:solidFill>
              </a:rPr>
              <a:t>járulék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poistné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>
                <a:solidFill>
                  <a:prstClr val="black"/>
                </a:solidFill>
              </a:rPr>
              <a:t>poistenie</a:t>
            </a:r>
            <a:r>
              <a:rPr lang="hu-HU" sz="2400" dirty="0">
                <a:solidFill>
                  <a:prstClr val="black"/>
                </a:solidFill>
              </a:rPr>
              <a:t> v </a:t>
            </a:r>
            <a:r>
              <a:rPr lang="hu-HU" sz="2400" dirty="0" err="1" smtClean="0">
                <a:solidFill>
                  <a:prstClr val="black"/>
                </a:solidFill>
              </a:rPr>
              <a:t>nezamestnanosti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munkanélküliségi járulék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neziskové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obchodné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spoločnosti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nonprofit </a:t>
            </a:r>
            <a:r>
              <a:rPr lang="hu-HU" sz="2400" dirty="0">
                <a:solidFill>
                  <a:prstClr val="black"/>
                </a:solidFill>
              </a:rPr>
              <a:t>gazdasági társaságok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rámci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usadenia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letelepedés </a:t>
            </a:r>
            <a:r>
              <a:rPr lang="hu-HU" sz="2400" dirty="0" smtClean="0">
                <a:solidFill>
                  <a:prstClr val="black"/>
                </a:solidFill>
              </a:rPr>
              <a:t>keretében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notárska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zápisnica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közjegyzői </a:t>
            </a:r>
            <a:r>
              <a:rPr lang="hu-HU" sz="2400" dirty="0">
                <a:solidFill>
                  <a:prstClr val="black"/>
                </a:solidFill>
              </a:rPr>
              <a:t>okirat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potvrdené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advokátom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ügyvéd </a:t>
            </a:r>
            <a:r>
              <a:rPr lang="hu-HU" sz="2400" dirty="0">
                <a:solidFill>
                  <a:prstClr val="black"/>
                </a:solidFill>
              </a:rPr>
              <a:t>által </a:t>
            </a:r>
            <a:r>
              <a:rPr lang="hu-HU" sz="2400" dirty="0" smtClean="0">
                <a:solidFill>
                  <a:prstClr val="black"/>
                </a:solidFill>
              </a:rPr>
              <a:t>ellenjegyzett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d</a:t>
            </a:r>
            <a:r>
              <a:rPr lang="hu-HU" sz="2400" dirty="0" err="1" smtClean="0">
                <a:solidFill>
                  <a:prstClr val="black"/>
                </a:solidFill>
              </a:rPr>
              <a:t>ohľad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felügyelet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Začínam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podnikať</a:t>
            </a:r>
            <a:r>
              <a:rPr lang="hu-HU" sz="2800" dirty="0">
                <a:solidFill>
                  <a:prstClr val="black"/>
                </a:solidFill>
              </a:rPr>
              <a:t> – Vállalkozni kezdek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možnosť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vyplatenia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preddavku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 smtClean="0">
                <a:solidFill>
                  <a:prstClr val="black"/>
                </a:solidFill>
              </a:rPr>
              <a:t>dividendy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osztalékelőleg </a:t>
            </a:r>
            <a:r>
              <a:rPr lang="hu-HU" sz="2400" dirty="0">
                <a:solidFill>
                  <a:prstClr val="black"/>
                </a:solidFill>
              </a:rPr>
              <a:t>fizetésének </a:t>
            </a:r>
            <a:r>
              <a:rPr lang="hu-HU" sz="2400" dirty="0" smtClean="0">
                <a:solidFill>
                  <a:prstClr val="black"/>
                </a:solidFill>
              </a:rPr>
              <a:t>lehetősége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údaje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nyilvános </a:t>
            </a:r>
            <a:r>
              <a:rPr lang="hu-HU" sz="2400" dirty="0">
                <a:solidFill>
                  <a:prstClr val="black"/>
                </a:solidFill>
              </a:rPr>
              <a:t>adatok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343</Words>
  <Application>Microsoft Office PowerPoint</Application>
  <PresentationFormat>Prezentácia na obrazovke (4:3)</PresentationFormat>
  <Paragraphs>174</Paragraphs>
  <Slides>22</Slides>
  <Notes>22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Office-téma</vt:lpstr>
      <vt:lpstr>Prezentácia programu PowerPoint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Začínam podnikať – Vállalkozni kezdek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15</cp:revision>
  <cp:lastPrinted>2014-01-31T07:39:14Z</cp:lastPrinted>
  <dcterms:created xsi:type="dcterms:W3CDTF">2013-03-28T07:15:55Z</dcterms:created>
  <dcterms:modified xsi:type="dcterms:W3CDTF">2014-01-31T07:39:49Z</dcterms:modified>
</cp:coreProperties>
</file>