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7"/>
  </p:notesMasterIdLst>
  <p:handoutMasterIdLst>
    <p:handoutMasterId r:id="rId28"/>
  </p:handoutMasterIdLst>
  <p:sldIdLst>
    <p:sldId id="256" r:id="rId2"/>
    <p:sldId id="258" r:id="rId3"/>
    <p:sldId id="259" r:id="rId4"/>
    <p:sldId id="260" r:id="rId5"/>
    <p:sldId id="257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</p:sldIdLst>
  <p:sldSz cx="9144000" cy="6858000" type="screen4x3"/>
  <p:notesSz cx="6865938" cy="9998075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588" autoAdjust="0"/>
    <p:restoredTop sz="94718" autoAdjust="0"/>
  </p:normalViewPr>
  <p:slideViewPr>
    <p:cSldViewPr>
      <p:cViewPr varScale="1">
        <p:scale>
          <a:sx n="71" d="100"/>
          <a:sy n="71" d="100"/>
        </p:scale>
        <p:origin x="-112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5240" cy="499904"/>
          </a:xfrm>
          <a:prstGeom prst="rect">
            <a:avLst/>
          </a:prstGeom>
        </p:spPr>
        <p:txBody>
          <a:bodyPr vert="horz" lIns="96359" tIns="48180" rIns="96359" bIns="48180" rtlCol="0"/>
          <a:lstStyle>
            <a:lvl1pPr algn="l">
              <a:defRPr sz="13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3889109" y="0"/>
            <a:ext cx="2975240" cy="499904"/>
          </a:xfrm>
          <a:prstGeom prst="rect">
            <a:avLst/>
          </a:prstGeom>
        </p:spPr>
        <p:txBody>
          <a:bodyPr vert="horz" lIns="96359" tIns="48180" rIns="96359" bIns="48180" rtlCol="0"/>
          <a:lstStyle>
            <a:lvl1pPr algn="r">
              <a:defRPr sz="1300"/>
            </a:lvl1pPr>
          </a:lstStyle>
          <a:p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0" y="9496436"/>
            <a:ext cx="2975240" cy="499904"/>
          </a:xfrm>
          <a:prstGeom prst="rect">
            <a:avLst/>
          </a:prstGeom>
        </p:spPr>
        <p:txBody>
          <a:bodyPr vert="horz" lIns="96359" tIns="48180" rIns="96359" bIns="48180" rtlCol="0" anchor="b"/>
          <a:lstStyle>
            <a:lvl1pPr algn="l">
              <a:defRPr sz="1300"/>
            </a:lvl1pPr>
          </a:lstStyle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3889109" y="9496436"/>
            <a:ext cx="2975240" cy="499904"/>
          </a:xfrm>
          <a:prstGeom prst="rect">
            <a:avLst/>
          </a:prstGeom>
        </p:spPr>
        <p:txBody>
          <a:bodyPr vert="horz" lIns="96359" tIns="48180" rIns="96359" bIns="48180" rtlCol="0" anchor="b"/>
          <a:lstStyle>
            <a:lvl1pPr algn="r">
              <a:defRPr sz="1300"/>
            </a:lvl1pPr>
          </a:lstStyle>
          <a:p>
            <a:fld id="{0FBDA87A-353E-47FF-9FE7-E27D009086D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40366503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5240" cy="499904"/>
          </a:xfrm>
          <a:prstGeom prst="rect">
            <a:avLst/>
          </a:prstGeom>
        </p:spPr>
        <p:txBody>
          <a:bodyPr vert="horz" lIns="96359" tIns="48180" rIns="96359" bIns="48180" rtlCol="0"/>
          <a:lstStyle>
            <a:lvl1pPr algn="l">
              <a:defRPr sz="13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9109" y="0"/>
            <a:ext cx="2975240" cy="499904"/>
          </a:xfrm>
          <a:prstGeom prst="rect">
            <a:avLst/>
          </a:prstGeom>
        </p:spPr>
        <p:txBody>
          <a:bodyPr vert="horz" lIns="96359" tIns="48180" rIns="96359" bIns="48180" rtlCol="0"/>
          <a:lstStyle>
            <a:lvl1pPr algn="r">
              <a:defRPr sz="1300"/>
            </a:lvl1pPr>
          </a:lstStyle>
          <a:p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933450" y="749300"/>
            <a:ext cx="4999038" cy="37496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359" tIns="48180" rIns="96359" bIns="4818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6594" y="4749086"/>
            <a:ext cx="5492750" cy="4499134"/>
          </a:xfrm>
          <a:prstGeom prst="rect">
            <a:avLst/>
          </a:prstGeom>
        </p:spPr>
        <p:txBody>
          <a:bodyPr vert="horz" lIns="96359" tIns="48180" rIns="96359" bIns="4818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9496436"/>
            <a:ext cx="2975240" cy="499904"/>
          </a:xfrm>
          <a:prstGeom prst="rect">
            <a:avLst/>
          </a:prstGeom>
        </p:spPr>
        <p:txBody>
          <a:bodyPr vert="horz" lIns="96359" tIns="48180" rIns="96359" bIns="48180" rtlCol="0" anchor="b"/>
          <a:lstStyle>
            <a:lvl1pPr algn="l">
              <a:defRPr sz="13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9109" y="9496436"/>
            <a:ext cx="2975240" cy="499904"/>
          </a:xfrm>
          <a:prstGeom prst="rect">
            <a:avLst/>
          </a:prstGeom>
        </p:spPr>
        <p:txBody>
          <a:bodyPr vert="horz" lIns="96359" tIns="48180" rIns="96359" bIns="48180" rtlCol="0" anchor="b"/>
          <a:lstStyle>
            <a:lvl1pPr algn="r">
              <a:defRPr sz="1300"/>
            </a:lvl1pPr>
          </a:lstStyle>
          <a:p>
            <a:fld id="{7557D546-2CC2-4ACB-8E51-9E8DB65FC08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43547622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1</a:t>
            </a:fld>
            <a:endParaRPr lang="hu-HU"/>
          </a:p>
        </p:txBody>
      </p:sp>
      <p:sp>
        <p:nvSpPr>
          <p:cNvPr id="5" name="Zástupný symbol dátumu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10</a:t>
            </a:fld>
            <a:endParaRPr lang="hu-HU"/>
          </a:p>
        </p:txBody>
      </p:sp>
      <p:sp>
        <p:nvSpPr>
          <p:cNvPr id="5" name="Zástupný symbol dátumu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11</a:t>
            </a:fld>
            <a:endParaRPr lang="hu-HU"/>
          </a:p>
        </p:txBody>
      </p:sp>
      <p:sp>
        <p:nvSpPr>
          <p:cNvPr id="5" name="Zástupný symbol dátumu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12</a:t>
            </a:fld>
            <a:endParaRPr lang="hu-HU"/>
          </a:p>
        </p:txBody>
      </p:sp>
      <p:sp>
        <p:nvSpPr>
          <p:cNvPr id="5" name="Zástupný symbol dátumu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13</a:t>
            </a:fld>
            <a:endParaRPr lang="hu-HU"/>
          </a:p>
        </p:txBody>
      </p:sp>
      <p:sp>
        <p:nvSpPr>
          <p:cNvPr id="5" name="Zástupný symbol dátumu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14</a:t>
            </a:fld>
            <a:endParaRPr lang="hu-HU"/>
          </a:p>
        </p:txBody>
      </p:sp>
      <p:sp>
        <p:nvSpPr>
          <p:cNvPr id="5" name="Zástupný symbol dátumu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15</a:t>
            </a:fld>
            <a:endParaRPr lang="hu-HU"/>
          </a:p>
        </p:txBody>
      </p:sp>
      <p:sp>
        <p:nvSpPr>
          <p:cNvPr id="5" name="Zástupný symbol dátumu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16</a:t>
            </a:fld>
            <a:endParaRPr lang="hu-HU"/>
          </a:p>
        </p:txBody>
      </p:sp>
      <p:sp>
        <p:nvSpPr>
          <p:cNvPr id="5" name="Zástupný symbol dátumu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17</a:t>
            </a:fld>
            <a:endParaRPr lang="hu-HU"/>
          </a:p>
        </p:txBody>
      </p:sp>
      <p:sp>
        <p:nvSpPr>
          <p:cNvPr id="5" name="Zástupný symbol dátumu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18</a:t>
            </a:fld>
            <a:endParaRPr lang="hu-HU"/>
          </a:p>
        </p:txBody>
      </p:sp>
      <p:sp>
        <p:nvSpPr>
          <p:cNvPr id="5" name="Zástupný symbol dátumu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19</a:t>
            </a:fld>
            <a:endParaRPr lang="hu-HU"/>
          </a:p>
        </p:txBody>
      </p:sp>
      <p:sp>
        <p:nvSpPr>
          <p:cNvPr id="5" name="Zástupný symbol dátumu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2</a:t>
            </a:fld>
            <a:endParaRPr lang="hu-HU"/>
          </a:p>
        </p:txBody>
      </p:sp>
      <p:sp>
        <p:nvSpPr>
          <p:cNvPr id="5" name="Zástupný symbol dátumu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20</a:t>
            </a:fld>
            <a:endParaRPr lang="hu-HU"/>
          </a:p>
        </p:txBody>
      </p:sp>
      <p:sp>
        <p:nvSpPr>
          <p:cNvPr id="5" name="Zástupný symbol dátumu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21</a:t>
            </a:fld>
            <a:endParaRPr lang="hu-HU"/>
          </a:p>
        </p:txBody>
      </p:sp>
      <p:sp>
        <p:nvSpPr>
          <p:cNvPr id="5" name="Zástupný symbol dátumu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22</a:t>
            </a:fld>
            <a:endParaRPr lang="hu-HU"/>
          </a:p>
        </p:txBody>
      </p:sp>
      <p:sp>
        <p:nvSpPr>
          <p:cNvPr id="5" name="Zástupný symbol dátumu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23</a:t>
            </a:fld>
            <a:endParaRPr lang="hu-HU"/>
          </a:p>
        </p:txBody>
      </p:sp>
      <p:sp>
        <p:nvSpPr>
          <p:cNvPr id="5" name="Zástupný symbol dátumu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24</a:t>
            </a:fld>
            <a:endParaRPr lang="hu-HU"/>
          </a:p>
        </p:txBody>
      </p:sp>
      <p:sp>
        <p:nvSpPr>
          <p:cNvPr id="5" name="Zástupný symbol dátumu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25</a:t>
            </a:fld>
            <a:endParaRPr lang="hu-HU"/>
          </a:p>
        </p:txBody>
      </p:sp>
      <p:sp>
        <p:nvSpPr>
          <p:cNvPr id="5" name="Zástupný symbol dátumu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3</a:t>
            </a:fld>
            <a:endParaRPr lang="hu-HU"/>
          </a:p>
        </p:txBody>
      </p:sp>
      <p:sp>
        <p:nvSpPr>
          <p:cNvPr id="5" name="Zástupný symbol dátumu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4</a:t>
            </a:fld>
            <a:endParaRPr lang="hu-HU"/>
          </a:p>
        </p:txBody>
      </p:sp>
      <p:sp>
        <p:nvSpPr>
          <p:cNvPr id="5" name="Zástupný symbol dátumu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5</a:t>
            </a:fld>
            <a:endParaRPr lang="hu-HU"/>
          </a:p>
        </p:txBody>
      </p:sp>
      <p:sp>
        <p:nvSpPr>
          <p:cNvPr id="5" name="Zástupný symbol dátumu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6</a:t>
            </a:fld>
            <a:endParaRPr lang="hu-HU"/>
          </a:p>
        </p:txBody>
      </p:sp>
      <p:sp>
        <p:nvSpPr>
          <p:cNvPr id="5" name="Zástupný symbol dátumu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7</a:t>
            </a:fld>
            <a:endParaRPr lang="hu-HU"/>
          </a:p>
        </p:txBody>
      </p:sp>
      <p:sp>
        <p:nvSpPr>
          <p:cNvPr id="5" name="Zástupný symbol dátumu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8</a:t>
            </a:fld>
            <a:endParaRPr lang="hu-HU"/>
          </a:p>
        </p:txBody>
      </p:sp>
      <p:sp>
        <p:nvSpPr>
          <p:cNvPr id="5" name="Zástupný symbol dátumu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9</a:t>
            </a:fld>
            <a:endParaRPr lang="hu-HU"/>
          </a:p>
        </p:txBody>
      </p:sp>
      <p:sp>
        <p:nvSpPr>
          <p:cNvPr id="5" name="Zástupný symbol dátumu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AA21F-DF6C-45D2-A782-DEB2C9C23656}" type="datetimeFigureOut">
              <a:rPr lang="hu-HU" smtClean="0"/>
              <a:t>2014.01.31.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86DBB-999C-4B47-9E3F-D5E57531CBD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AA21F-DF6C-45D2-A782-DEB2C9C23656}" type="datetimeFigureOut">
              <a:rPr lang="hu-HU" smtClean="0"/>
              <a:t>2014.01.31.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86DBB-999C-4B47-9E3F-D5E57531CBD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AA21F-DF6C-45D2-A782-DEB2C9C23656}" type="datetimeFigureOut">
              <a:rPr lang="hu-HU" smtClean="0"/>
              <a:t>2014.01.31.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86DBB-999C-4B47-9E3F-D5E57531CBD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AA21F-DF6C-45D2-A782-DEB2C9C23656}" type="datetimeFigureOut">
              <a:rPr lang="hu-HU" smtClean="0"/>
              <a:t>2014.01.31.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86DBB-999C-4B47-9E3F-D5E57531CBD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AA21F-DF6C-45D2-A782-DEB2C9C23656}" type="datetimeFigureOut">
              <a:rPr lang="hu-HU" smtClean="0"/>
              <a:t>2014.01.31.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86DBB-999C-4B47-9E3F-D5E57531CBD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AA21F-DF6C-45D2-A782-DEB2C9C23656}" type="datetimeFigureOut">
              <a:rPr lang="hu-HU" smtClean="0"/>
              <a:t>2014.01.31.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86DBB-999C-4B47-9E3F-D5E57531CBD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AA21F-DF6C-45D2-A782-DEB2C9C23656}" type="datetimeFigureOut">
              <a:rPr lang="hu-HU" smtClean="0"/>
              <a:t>2014.01.31.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86DBB-999C-4B47-9E3F-D5E57531CBD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AA21F-DF6C-45D2-A782-DEB2C9C23656}" type="datetimeFigureOut">
              <a:rPr lang="hu-HU" smtClean="0"/>
              <a:t>2014.01.31.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86DBB-999C-4B47-9E3F-D5E57531CBD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AA21F-DF6C-45D2-A782-DEB2C9C23656}" type="datetimeFigureOut">
              <a:rPr lang="hu-HU" smtClean="0"/>
              <a:t>2014.01.31.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86DBB-999C-4B47-9E3F-D5E57531CBD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AA21F-DF6C-45D2-A782-DEB2C9C23656}" type="datetimeFigureOut">
              <a:rPr lang="hu-HU" smtClean="0"/>
              <a:t>2014.01.31.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86DBB-999C-4B47-9E3F-D5E57531CBD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AA21F-DF6C-45D2-A782-DEB2C9C23656}" type="datetimeFigureOut">
              <a:rPr lang="hu-HU" smtClean="0"/>
              <a:t>2014.01.31.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86DBB-999C-4B47-9E3F-D5E57531CBD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5AA21F-DF6C-45D2-A782-DEB2C9C23656}" type="datetimeFigureOut">
              <a:rPr lang="hu-HU" smtClean="0"/>
              <a:t>2014.01.31.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C86DBB-999C-4B47-9E3F-D5E57531CBD4}" type="slidenum">
              <a:rPr lang="hu-HU" smtClean="0"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 fontScale="90000"/>
          </a:bodyPr>
          <a:lstStyle/>
          <a:p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/>
          <a:lstStyle/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r>
              <a:rPr lang="hu-HU" dirty="0"/>
              <a:t>	</a:t>
            </a:r>
            <a:r>
              <a:rPr lang="hu-HU" dirty="0" smtClean="0"/>
              <a:t>			</a:t>
            </a:r>
            <a:r>
              <a:rPr lang="hu-HU" dirty="0" err="1" smtClean="0"/>
              <a:t>Vitaj</a:t>
            </a:r>
            <a:r>
              <a:rPr lang="hu-HU" dirty="0" smtClean="0"/>
              <a:t>!</a:t>
            </a:r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r>
              <a:rPr lang="hu-HU" dirty="0" smtClean="0"/>
              <a:t>			     Üdvözöllek!</a:t>
            </a:r>
          </a:p>
          <a:p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01705" y="6021288"/>
            <a:ext cx="598593" cy="6902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/>
          </a:bodyPr>
          <a:lstStyle/>
          <a:p>
            <a:r>
              <a:rPr lang="hu-HU" sz="2800" dirty="0" err="1">
                <a:solidFill>
                  <a:prstClr val="black"/>
                </a:solidFill>
              </a:rPr>
              <a:t>Farby</a:t>
            </a:r>
            <a:r>
              <a:rPr lang="hu-HU" sz="2800" dirty="0">
                <a:solidFill>
                  <a:prstClr val="black"/>
                </a:solidFill>
              </a:rPr>
              <a:t> - </a:t>
            </a:r>
            <a:r>
              <a:rPr lang="hu-HU" sz="2800" dirty="0" smtClean="0">
                <a:solidFill>
                  <a:prstClr val="black"/>
                </a:solidFill>
              </a:rPr>
              <a:t>Színek</a:t>
            </a:r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>
                <a:ea typeface="Calibri"/>
                <a:cs typeface="Times New Roman"/>
              </a:rPr>
              <a:t>Zem je hnedá. 	</a:t>
            </a:r>
            <a:endParaRPr lang="sk-SK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A </a:t>
            </a:r>
            <a:r>
              <a:rPr lang="sk-SK" dirty="0">
                <a:ea typeface="Calibri"/>
                <a:cs typeface="Times New Roman"/>
              </a:rPr>
              <a:t>föld barna</a:t>
            </a:r>
            <a:r>
              <a:rPr lang="sk-SK" dirty="0" smtClean="0">
                <a:ea typeface="Calibri"/>
                <a:cs typeface="Times New Roman"/>
              </a:rPr>
              <a:t>.</a:t>
            </a: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sk-SK" dirty="0" smtClean="0">
                <a:ea typeface="Calibri"/>
                <a:cs typeface="Times New Roman"/>
              </a:rPr>
              <a:t> </a:t>
            </a:r>
            <a:endParaRPr lang="sk-SK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Mrak </a:t>
            </a:r>
            <a:r>
              <a:rPr lang="sk-SK" dirty="0">
                <a:ea typeface="Calibri"/>
                <a:cs typeface="Times New Roman"/>
              </a:rPr>
              <a:t>je sivý. 	</a:t>
            </a:r>
            <a:endParaRPr lang="sk-SK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A </a:t>
            </a:r>
            <a:r>
              <a:rPr lang="sk-SK" dirty="0">
                <a:ea typeface="Calibri"/>
                <a:cs typeface="Times New Roman"/>
              </a:rPr>
              <a:t>felhő szürke</a:t>
            </a:r>
            <a:r>
              <a:rPr lang="sk-SK" dirty="0" smtClean="0">
                <a:ea typeface="Calibri"/>
                <a:cs typeface="Times New Roman"/>
              </a:rPr>
              <a:t>.</a:t>
            </a: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endParaRPr lang="sk-SK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Pneumatiky </a:t>
            </a:r>
            <a:r>
              <a:rPr lang="sk-SK" dirty="0">
                <a:ea typeface="Calibri"/>
                <a:cs typeface="Times New Roman"/>
              </a:rPr>
              <a:t>sú čierne. 	</a:t>
            </a:r>
            <a:endParaRPr lang="sk-SK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A </a:t>
            </a:r>
            <a:r>
              <a:rPr lang="sk-SK" dirty="0">
                <a:ea typeface="Calibri"/>
                <a:cs typeface="Times New Roman"/>
              </a:rPr>
              <a:t>kerekek feketék.</a:t>
            </a:r>
          </a:p>
          <a:p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71658" y="6082150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/>
          </a:bodyPr>
          <a:lstStyle/>
          <a:p>
            <a:r>
              <a:rPr lang="hu-HU" sz="2800" dirty="0" err="1">
                <a:solidFill>
                  <a:prstClr val="black"/>
                </a:solidFill>
              </a:rPr>
              <a:t>Farby</a:t>
            </a:r>
            <a:r>
              <a:rPr lang="hu-HU" sz="2800" dirty="0">
                <a:solidFill>
                  <a:prstClr val="black"/>
                </a:solidFill>
              </a:rPr>
              <a:t> - </a:t>
            </a:r>
            <a:r>
              <a:rPr lang="hu-HU" sz="2800" dirty="0" smtClean="0">
                <a:solidFill>
                  <a:prstClr val="black"/>
                </a:solidFill>
              </a:rPr>
              <a:t>Színek</a:t>
            </a:r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Akú </a:t>
            </a:r>
            <a:r>
              <a:rPr lang="sk-SK" dirty="0">
                <a:ea typeface="Calibri"/>
                <a:cs typeface="Times New Roman"/>
              </a:rPr>
              <a:t>farbu má sneh? Bielu. 	</a:t>
            </a:r>
            <a:endParaRPr lang="sk-SK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Milyen </a:t>
            </a:r>
            <a:r>
              <a:rPr lang="sk-SK" dirty="0">
                <a:ea typeface="Calibri"/>
                <a:cs typeface="Times New Roman"/>
              </a:rPr>
              <a:t>színű a hó? Fehér</a:t>
            </a:r>
            <a:r>
              <a:rPr lang="sk-SK" dirty="0" smtClean="0">
                <a:ea typeface="Calibri"/>
                <a:cs typeface="Times New Roman"/>
              </a:rPr>
              <a:t>.</a:t>
            </a: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sk-SK" dirty="0" smtClean="0">
                <a:ea typeface="Calibri"/>
                <a:cs typeface="Times New Roman"/>
              </a:rPr>
              <a:t> </a:t>
            </a:r>
            <a:endParaRPr lang="sk-SK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Akú </a:t>
            </a:r>
            <a:r>
              <a:rPr lang="sk-SK" dirty="0">
                <a:ea typeface="Calibri"/>
                <a:cs typeface="Times New Roman"/>
              </a:rPr>
              <a:t>farbu má slnko? Žltú. 	</a:t>
            </a:r>
            <a:endParaRPr lang="sk-SK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Milyen </a:t>
            </a:r>
            <a:r>
              <a:rPr lang="sk-SK" dirty="0">
                <a:ea typeface="Calibri"/>
                <a:cs typeface="Times New Roman"/>
              </a:rPr>
              <a:t>színű a nap? Sárga. </a:t>
            </a:r>
            <a:endParaRPr lang="sk-SK" dirty="0" smtClean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endParaRPr lang="sk-SK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Akú </a:t>
            </a:r>
            <a:r>
              <a:rPr lang="sk-SK" dirty="0">
                <a:ea typeface="Calibri"/>
                <a:cs typeface="Times New Roman"/>
              </a:rPr>
              <a:t>farbu má pomaranč? Oranžovú. 	</a:t>
            </a:r>
            <a:endParaRPr lang="sk-SK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Milyen </a:t>
            </a:r>
            <a:r>
              <a:rPr lang="sk-SK" dirty="0">
                <a:ea typeface="Calibri"/>
                <a:cs typeface="Times New Roman"/>
              </a:rPr>
              <a:t>színű a narancs? Narancssárga.</a:t>
            </a:r>
          </a:p>
          <a:p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71658" y="6101954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/>
          </a:bodyPr>
          <a:lstStyle/>
          <a:p>
            <a:r>
              <a:rPr lang="hu-HU" sz="2800" dirty="0" err="1">
                <a:solidFill>
                  <a:prstClr val="black"/>
                </a:solidFill>
              </a:rPr>
              <a:t>Farby</a:t>
            </a:r>
            <a:r>
              <a:rPr lang="hu-HU" sz="2800" dirty="0">
                <a:solidFill>
                  <a:prstClr val="black"/>
                </a:solidFill>
              </a:rPr>
              <a:t> - </a:t>
            </a:r>
            <a:r>
              <a:rPr lang="hu-HU" sz="2800" dirty="0" smtClean="0">
                <a:solidFill>
                  <a:prstClr val="black"/>
                </a:solidFill>
              </a:rPr>
              <a:t>Színek</a:t>
            </a:r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>
                <a:ea typeface="Calibri"/>
                <a:cs typeface="Times New Roman"/>
              </a:rPr>
              <a:t>Akú farbu má čerešňa? Červenú. 	</a:t>
            </a:r>
            <a:endParaRPr lang="sk-SK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Milyen </a:t>
            </a:r>
            <a:r>
              <a:rPr lang="sk-SK" dirty="0">
                <a:ea typeface="Calibri"/>
                <a:cs typeface="Times New Roman"/>
              </a:rPr>
              <a:t>színű a cseresznye? Piros</a:t>
            </a:r>
            <a:r>
              <a:rPr lang="sk-SK" dirty="0" smtClean="0">
                <a:ea typeface="Calibri"/>
                <a:cs typeface="Times New Roman"/>
              </a:rPr>
              <a:t>.</a:t>
            </a: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endParaRPr lang="sk-SK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Akú </a:t>
            </a:r>
            <a:r>
              <a:rPr lang="sk-SK" dirty="0">
                <a:ea typeface="Calibri"/>
                <a:cs typeface="Times New Roman"/>
              </a:rPr>
              <a:t>farbu má obloha? Modrú. 	</a:t>
            </a:r>
            <a:endParaRPr lang="sk-SK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Milyen </a:t>
            </a:r>
            <a:r>
              <a:rPr lang="sk-SK" dirty="0">
                <a:ea typeface="Calibri"/>
                <a:cs typeface="Times New Roman"/>
              </a:rPr>
              <a:t>színű az ég? Kék. </a:t>
            </a:r>
            <a:endParaRPr lang="sk-SK" dirty="0" smtClean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endParaRPr lang="sk-SK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Akú </a:t>
            </a:r>
            <a:r>
              <a:rPr lang="sk-SK" dirty="0">
                <a:ea typeface="Calibri"/>
                <a:cs typeface="Times New Roman"/>
              </a:rPr>
              <a:t>farbu má tráva? Zelenú. 	</a:t>
            </a:r>
            <a:endParaRPr lang="sk-SK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Milyen </a:t>
            </a:r>
            <a:r>
              <a:rPr lang="sk-SK" dirty="0">
                <a:ea typeface="Calibri"/>
                <a:cs typeface="Times New Roman"/>
              </a:rPr>
              <a:t>színű a fű? Zöld. </a:t>
            </a:r>
          </a:p>
          <a:p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71658" y="6101954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/>
          </a:bodyPr>
          <a:lstStyle/>
          <a:p>
            <a:r>
              <a:rPr lang="hu-HU" sz="2800" dirty="0" err="1">
                <a:solidFill>
                  <a:prstClr val="black"/>
                </a:solidFill>
              </a:rPr>
              <a:t>Farby</a:t>
            </a:r>
            <a:r>
              <a:rPr lang="hu-HU" sz="2800" dirty="0">
                <a:solidFill>
                  <a:prstClr val="black"/>
                </a:solidFill>
              </a:rPr>
              <a:t> - </a:t>
            </a:r>
            <a:r>
              <a:rPr lang="hu-HU" sz="2800" dirty="0" smtClean="0">
                <a:solidFill>
                  <a:prstClr val="black"/>
                </a:solidFill>
              </a:rPr>
              <a:t>Színek</a:t>
            </a:r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>
                <a:ea typeface="Calibri"/>
                <a:cs typeface="Times New Roman"/>
              </a:rPr>
              <a:t>Akú farbu má zem? Hnedú. 	</a:t>
            </a:r>
            <a:endParaRPr lang="sk-SK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Milyen </a:t>
            </a:r>
            <a:r>
              <a:rPr lang="sk-SK" dirty="0">
                <a:ea typeface="Calibri"/>
                <a:cs typeface="Times New Roman"/>
              </a:rPr>
              <a:t>színű a föld? Barna</a:t>
            </a:r>
            <a:r>
              <a:rPr lang="sk-SK" dirty="0" smtClean="0">
                <a:ea typeface="Calibri"/>
                <a:cs typeface="Times New Roman"/>
              </a:rPr>
              <a:t>.</a:t>
            </a: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endParaRPr lang="sk-SK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Akú </a:t>
            </a:r>
            <a:r>
              <a:rPr lang="sk-SK" dirty="0">
                <a:ea typeface="Calibri"/>
                <a:cs typeface="Times New Roman"/>
              </a:rPr>
              <a:t>farbu má oblak? Sivú. 	</a:t>
            </a:r>
            <a:endParaRPr lang="sk-SK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Milyen </a:t>
            </a:r>
            <a:r>
              <a:rPr lang="sk-SK" dirty="0">
                <a:ea typeface="Calibri"/>
                <a:cs typeface="Times New Roman"/>
              </a:rPr>
              <a:t>színű a felhő? Szürke. </a:t>
            </a:r>
            <a:endParaRPr lang="sk-SK" dirty="0" smtClean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endParaRPr lang="sk-SK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Akú </a:t>
            </a:r>
            <a:r>
              <a:rPr lang="sk-SK" dirty="0">
                <a:ea typeface="Calibri"/>
                <a:cs typeface="Times New Roman"/>
              </a:rPr>
              <a:t>farbu majú pneumatiky? Čiernu. 	</a:t>
            </a:r>
            <a:endParaRPr lang="sk-SK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Milyen </a:t>
            </a:r>
            <a:r>
              <a:rPr lang="sk-SK" dirty="0">
                <a:ea typeface="Calibri"/>
                <a:cs typeface="Times New Roman"/>
              </a:rPr>
              <a:t>színűek a kerekek? Feketék.</a:t>
            </a:r>
          </a:p>
          <a:p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71658" y="6099808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/>
          </a:bodyPr>
          <a:lstStyle/>
          <a:p>
            <a:r>
              <a:rPr lang="hu-HU" sz="2800" dirty="0" err="1"/>
              <a:t>R</a:t>
            </a:r>
            <a:r>
              <a:rPr lang="hu-HU" sz="2800" dirty="0" err="1" smtClean="0"/>
              <a:t>očné</a:t>
            </a:r>
            <a:r>
              <a:rPr lang="hu-HU" sz="2800" dirty="0" smtClean="0"/>
              <a:t> </a:t>
            </a:r>
            <a:r>
              <a:rPr lang="hu-HU" sz="2800" dirty="0" err="1" smtClean="0"/>
              <a:t>obdobia</a:t>
            </a:r>
            <a:r>
              <a:rPr lang="hu-HU" sz="2800" dirty="0"/>
              <a:t> </a:t>
            </a:r>
            <a:r>
              <a:rPr lang="hu-HU" sz="2800" dirty="0" smtClean="0"/>
              <a:t>- Évszakok</a:t>
            </a:r>
            <a:endParaRPr lang="hu-HU" sz="2800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>
            <a:normAutofit/>
          </a:bodyPr>
          <a:lstStyle/>
          <a:p>
            <a:r>
              <a:rPr lang="hu-HU" sz="2400" dirty="0" err="1"/>
              <a:t>Jar</a:t>
            </a:r>
            <a:r>
              <a:rPr lang="hu-HU" sz="2400" dirty="0"/>
              <a:t>, </a:t>
            </a:r>
            <a:r>
              <a:rPr lang="hu-HU" sz="2400" dirty="0" err="1"/>
              <a:t>leto</a:t>
            </a:r>
            <a:r>
              <a:rPr lang="hu-HU" sz="2400" dirty="0"/>
              <a:t>, 	</a:t>
            </a:r>
            <a:endParaRPr lang="hu-HU" sz="2400" dirty="0" smtClean="0"/>
          </a:p>
          <a:p>
            <a:r>
              <a:rPr lang="hu-HU" sz="2400" dirty="0" smtClean="0"/>
              <a:t>tavasz</a:t>
            </a:r>
            <a:r>
              <a:rPr lang="hu-HU" sz="2400" dirty="0"/>
              <a:t>, nyár, </a:t>
            </a:r>
            <a:endParaRPr lang="hu-HU" sz="2400" dirty="0" smtClean="0"/>
          </a:p>
          <a:p>
            <a:endParaRPr lang="hu-HU" sz="2400" dirty="0"/>
          </a:p>
          <a:p>
            <a:r>
              <a:rPr lang="hu-HU" sz="2400" dirty="0" err="1" smtClean="0"/>
              <a:t>jeseň</a:t>
            </a:r>
            <a:r>
              <a:rPr lang="hu-HU" sz="2400" dirty="0" smtClean="0"/>
              <a:t> </a:t>
            </a:r>
            <a:r>
              <a:rPr lang="hu-HU" sz="2400" dirty="0"/>
              <a:t>a </a:t>
            </a:r>
            <a:r>
              <a:rPr lang="hu-HU" sz="2400" dirty="0" err="1"/>
              <a:t>zima</a:t>
            </a:r>
            <a:r>
              <a:rPr lang="hu-HU" sz="2400" dirty="0"/>
              <a:t>. 	</a:t>
            </a:r>
            <a:endParaRPr lang="hu-HU" sz="2400" dirty="0" smtClean="0"/>
          </a:p>
          <a:p>
            <a:r>
              <a:rPr lang="hu-HU" sz="2400" dirty="0" smtClean="0"/>
              <a:t>ősz </a:t>
            </a:r>
            <a:r>
              <a:rPr lang="hu-HU" sz="2400" dirty="0"/>
              <a:t>és tél</a:t>
            </a:r>
            <a:r>
              <a:rPr lang="hu-HU" sz="2400" dirty="0" smtClean="0"/>
              <a:t>.</a:t>
            </a:r>
          </a:p>
          <a:p>
            <a:endParaRPr lang="hu-HU" sz="2400" dirty="0"/>
          </a:p>
          <a:p>
            <a:r>
              <a:rPr lang="hu-HU" sz="2400" dirty="0" smtClean="0"/>
              <a:t>Leto</a:t>
            </a:r>
            <a:r>
              <a:rPr lang="hu-HU" sz="2400" dirty="0" smtClean="0">
                <a:solidFill>
                  <a:srgbClr val="FF0000"/>
                </a:solidFill>
              </a:rPr>
              <a:t> </a:t>
            </a:r>
            <a:r>
              <a:rPr lang="hu-HU" sz="2400" dirty="0" err="1"/>
              <a:t>je</a:t>
            </a:r>
            <a:r>
              <a:rPr lang="hu-HU" sz="2400" dirty="0"/>
              <a:t> </a:t>
            </a:r>
            <a:r>
              <a:rPr lang="hu-HU" sz="2400" dirty="0" err="1"/>
              <a:t>horúce</a:t>
            </a:r>
            <a:r>
              <a:rPr lang="hu-HU" sz="2400" dirty="0"/>
              <a:t>. 	</a:t>
            </a:r>
            <a:endParaRPr lang="hu-HU" sz="2400" dirty="0" smtClean="0"/>
          </a:p>
          <a:p>
            <a:r>
              <a:rPr lang="hu-HU" sz="2400" dirty="0" smtClean="0"/>
              <a:t>A </a:t>
            </a:r>
            <a:r>
              <a:rPr lang="hu-HU" sz="2400" dirty="0"/>
              <a:t>nyár forró. </a:t>
            </a:r>
          </a:p>
          <a:p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71658" y="6101954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/>
          </a:bodyPr>
          <a:lstStyle/>
          <a:p>
            <a:r>
              <a:rPr lang="hu-HU" sz="2800" dirty="0" err="1">
                <a:solidFill>
                  <a:prstClr val="black"/>
                </a:solidFill>
              </a:rPr>
              <a:t>R</a:t>
            </a:r>
            <a:r>
              <a:rPr lang="hu-HU" sz="2800" dirty="0" err="1" smtClean="0">
                <a:solidFill>
                  <a:prstClr val="black"/>
                </a:solidFill>
              </a:rPr>
              <a:t>očné</a:t>
            </a:r>
            <a:r>
              <a:rPr lang="hu-HU" sz="2800" dirty="0" smtClean="0">
                <a:solidFill>
                  <a:prstClr val="black"/>
                </a:solidFill>
              </a:rPr>
              <a:t> </a:t>
            </a:r>
            <a:r>
              <a:rPr lang="hu-HU" sz="2800" dirty="0" err="1">
                <a:solidFill>
                  <a:prstClr val="black"/>
                </a:solidFill>
              </a:rPr>
              <a:t>obdobia</a:t>
            </a:r>
            <a:r>
              <a:rPr lang="hu-HU" sz="2800" dirty="0">
                <a:solidFill>
                  <a:prstClr val="black"/>
                </a:solidFill>
              </a:rPr>
              <a:t> - </a:t>
            </a:r>
            <a:r>
              <a:rPr lang="hu-HU" sz="2800" dirty="0" smtClean="0">
                <a:solidFill>
                  <a:prstClr val="black"/>
                </a:solidFill>
              </a:rPr>
              <a:t>Évszakok</a:t>
            </a:r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/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sz="2400" dirty="0" smtClean="0">
                <a:ea typeface="Calibri"/>
                <a:cs typeface="Times New Roman"/>
              </a:rPr>
              <a:t>V </a:t>
            </a:r>
            <a:r>
              <a:rPr lang="sk-SK" sz="2400" dirty="0">
                <a:ea typeface="Calibri"/>
                <a:cs typeface="Times New Roman"/>
              </a:rPr>
              <a:t>lete svieti slnko. 	</a:t>
            </a:r>
            <a:endParaRPr lang="sk-SK" sz="2400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sz="2400" dirty="0" smtClean="0">
                <a:ea typeface="Calibri"/>
                <a:cs typeface="Times New Roman"/>
              </a:rPr>
              <a:t>Nyáron </a:t>
            </a:r>
            <a:r>
              <a:rPr lang="sk-SK" sz="2400" dirty="0">
                <a:ea typeface="Calibri"/>
                <a:cs typeface="Times New Roman"/>
              </a:rPr>
              <a:t>süt a nap</a:t>
            </a:r>
            <a:r>
              <a:rPr lang="sk-SK" sz="2400" dirty="0" smtClean="0">
                <a:ea typeface="Calibri"/>
                <a:cs typeface="Times New Roman"/>
              </a:rPr>
              <a:t>.</a:t>
            </a: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sk-SK" sz="2400" dirty="0" smtClean="0">
                <a:ea typeface="Calibri"/>
                <a:cs typeface="Times New Roman"/>
              </a:rPr>
              <a:t> </a:t>
            </a:r>
            <a:endParaRPr lang="sk-SK" sz="24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sz="2400" dirty="0" smtClean="0">
                <a:ea typeface="Calibri"/>
                <a:cs typeface="Times New Roman"/>
              </a:rPr>
              <a:t>V </a:t>
            </a:r>
            <a:r>
              <a:rPr lang="sk-SK" sz="2400" dirty="0">
                <a:ea typeface="Calibri"/>
                <a:cs typeface="Times New Roman"/>
              </a:rPr>
              <a:t>lete sa radi chodíme prechádzať. 	</a:t>
            </a:r>
            <a:endParaRPr lang="sk-SK" sz="2400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sz="2400" dirty="0" smtClean="0">
                <a:ea typeface="Calibri"/>
                <a:cs typeface="Times New Roman"/>
              </a:rPr>
              <a:t>Nyáron </a:t>
            </a:r>
            <a:r>
              <a:rPr lang="sk-SK" sz="2400" dirty="0">
                <a:ea typeface="Calibri"/>
                <a:cs typeface="Times New Roman"/>
              </a:rPr>
              <a:t>szeretünk sétálni. </a:t>
            </a:r>
          </a:p>
          <a:p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71658" y="6101954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/>
          </a:bodyPr>
          <a:lstStyle/>
          <a:p>
            <a:r>
              <a:rPr lang="hu-HU" sz="2800" dirty="0" err="1">
                <a:solidFill>
                  <a:prstClr val="black"/>
                </a:solidFill>
              </a:rPr>
              <a:t>R</a:t>
            </a:r>
            <a:r>
              <a:rPr lang="hu-HU" sz="2800" dirty="0" err="1" smtClean="0">
                <a:solidFill>
                  <a:prstClr val="black"/>
                </a:solidFill>
              </a:rPr>
              <a:t>očné</a:t>
            </a:r>
            <a:r>
              <a:rPr lang="hu-HU" sz="2800" dirty="0" smtClean="0">
                <a:solidFill>
                  <a:prstClr val="black"/>
                </a:solidFill>
              </a:rPr>
              <a:t> </a:t>
            </a:r>
            <a:r>
              <a:rPr lang="hu-HU" sz="2800" dirty="0" err="1">
                <a:solidFill>
                  <a:prstClr val="black"/>
                </a:solidFill>
              </a:rPr>
              <a:t>obdobia</a:t>
            </a:r>
            <a:r>
              <a:rPr lang="hu-HU" sz="2800" dirty="0">
                <a:solidFill>
                  <a:prstClr val="black"/>
                </a:solidFill>
              </a:rPr>
              <a:t> - </a:t>
            </a:r>
            <a:r>
              <a:rPr lang="hu-HU" sz="2800" dirty="0" smtClean="0">
                <a:solidFill>
                  <a:prstClr val="black"/>
                </a:solidFill>
              </a:rPr>
              <a:t>Évszakok</a:t>
            </a:r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Je </a:t>
            </a:r>
            <a:r>
              <a:rPr lang="sk-SK" dirty="0">
                <a:ea typeface="Calibri"/>
                <a:cs typeface="Times New Roman"/>
              </a:rPr>
              <a:t>teplo. 	</a:t>
            </a:r>
            <a:endParaRPr lang="sk-SK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Meleg </a:t>
            </a:r>
            <a:r>
              <a:rPr lang="sk-SK" dirty="0">
                <a:ea typeface="Calibri"/>
                <a:cs typeface="Times New Roman"/>
              </a:rPr>
              <a:t>van</a:t>
            </a:r>
            <a:r>
              <a:rPr lang="sk-SK" dirty="0" smtClean="0">
                <a:ea typeface="Calibri"/>
                <a:cs typeface="Times New Roman"/>
              </a:rPr>
              <a:t>.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sk-SK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Je </a:t>
            </a:r>
            <a:r>
              <a:rPr lang="sk-SK" dirty="0">
                <a:ea typeface="Calibri"/>
                <a:cs typeface="Times New Roman"/>
              </a:rPr>
              <a:t>slnečno. 	</a:t>
            </a:r>
            <a:endParaRPr lang="sk-SK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Napos </a:t>
            </a:r>
            <a:r>
              <a:rPr lang="sk-SK" dirty="0">
                <a:ea typeface="Calibri"/>
                <a:cs typeface="Times New Roman"/>
              </a:rPr>
              <a:t>idő van</a:t>
            </a:r>
            <a:r>
              <a:rPr lang="sk-SK" dirty="0" smtClean="0">
                <a:ea typeface="Calibri"/>
                <a:cs typeface="Times New Roman"/>
              </a:rPr>
              <a:t>.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sk-SK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Je </a:t>
            </a:r>
            <a:r>
              <a:rPr lang="sk-SK" dirty="0">
                <a:ea typeface="Calibri"/>
                <a:cs typeface="Times New Roman"/>
              </a:rPr>
              <a:t>jasno. 	</a:t>
            </a:r>
            <a:endParaRPr lang="sk-SK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Derült </a:t>
            </a:r>
            <a:r>
              <a:rPr lang="sk-SK" dirty="0">
                <a:ea typeface="Calibri"/>
                <a:cs typeface="Times New Roman"/>
              </a:rPr>
              <a:t>idő van. 	</a:t>
            </a:r>
          </a:p>
          <a:p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71658" y="6101954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/>
          </a:bodyPr>
          <a:lstStyle/>
          <a:p>
            <a:r>
              <a:rPr lang="hu-HU" sz="2800" dirty="0" err="1">
                <a:solidFill>
                  <a:prstClr val="black"/>
                </a:solidFill>
              </a:rPr>
              <a:t>R</a:t>
            </a:r>
            <a:r>
              <a:rPr lang="hu-HU" sz="2800" dirty="0" err="1" smtClean="0">
                <a:solidFill>
                  <a:prstClr val="black"/>
                </a:solidFill>
              </a:rPr>
              <a:t>očné</a:t>
            </a:r>
            <a:r>
              <a:rPr lang="hu-HU" sz="2800" dirty="0" smtClean="0">
                <a:solidFill>
                  <a:prstClr val="black"/>
                </a:solidFill>
              </a:rPr>
              <a:t> </a:t>
            </a:r>
            <a:r>
              <a:rPr lang="hu-HU" sz="2800" dirty="0" err="1">
                <a:solidFill>
                  <a:prstClr val="black"/>
                </a:solidFill>
              </a:rPr>
              <a:t>obdobia</a:t>
            </a:r>
            <a:r>
              <a:rPr lang="hu-HU" sz="2800" dirty="0">
                <a:solidFill>
                  <a:prstClr val="black"/>
                </a:solidFill>
              </a:rPr>
              <a:t> - </a:t>
            </a:r>
            <a:r>
              <a:rPr lang="hu-HU" sz="2800" dirty="0" smtClean="0">
                <a:solidFill>
                  <a:prstClr val="black"/>
                </a:solidFill>
              </a:rPr>
              <a:t>Évszakok</a:t>
            </a:r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Zima </a:t>
            </a:r>
            <a:r>
              <a:rPr lang="sk-SK" dirty="0">
                <a:ea typeface="Calibri"/>
                <a:cs typeface="Times New Roman"/>
              </a:rPr>
              <a:t>je chladná. 	</a:t>
            </a:r>
            <a:endParaRPr lang="sk-SK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A </a:t>
            </a:r>
            <a:r>
              <a:rPr lang="sk-SK" dirty="0">
                <a:ea typeface="Calibri"/>
                <a:cs typeface="Times New Roman"/>
              </a:rPr>
              <a:t>tél hideg</a:t>
            </a:r>
            <a:r>
              <a:rPr lang="sk-SK" dirty="0" smtClean="0">
                <a:ea typeface="Calibri"/>
                <a:cs typeface="Times New Roman"/>
              </a:rPr>
              <a:t>.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sk-SK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V </a:t>
            </a:r>
            <a:r>
              <a:rPr lang="sk-SK" dirty="0">
                <a:ea typeface="Calibri"/>
                <a:cs typeface="Times New Roman"/>
              </a:rPr>
              <a:t>zime sneží alebo prší. 	</a:t>
            </a:r>
            <a:endParaRPr lang="sk-SK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Télen </a:t>
            </a:r>
            <a:r>
              <a:rPr lang="sk-SK" dirty="0">
                <a:ea typeface="Calibri"/>
                <a:cs typeface="Times New Roman"/>
              </a:rPr>
              <a:t>havazik, vagy az eső esik</a:t>
            </a:r>
            <a:r>
              <a:rPr lang="sk-SK" dirty="0" smtClean="0">
                <a:ea typeface="Calibri"/>
                <a:cs typeface="Times New Roman"/>
              </a:rPr>
              <a:t>.</a:t>
            </a: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sk-SK" dirty="0" smtClean="0">
                <a:ea typeface="Calibri"/>
                <a:cs typeface="Times New Roman"/>
              </a:rPr>
              <a:t> </a:t>
            </a:r>
            <a:endParaRPr lang="sk-SK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V </a:t>
            </a:r>
            <a:r>
              <a:rPr lang="sk-SK" dirty="0">
                <a:ea typeface="Calibri"/>
                <a:cs typeface="Times New Roman"/>
              </a:rPr>
              <a:t>zime radi zostávame doma. 	</a:t>
            </a:r>
            <a:endParaRPr lang="sk-SK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Télen </a:t>
            </a:r>
            <a:r>
              <a:rPr lang="sk-SK" dirty="0">
                <a:ea typeface="Calibri"/>
                <a:cs typeface="Times New Roman"/>
              </a:rPr>
              <a:t>szívesen maradunk otthon. </a:t>
            </a:r>
          </a:p>
          <a:p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71658" y="6101954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/>
          </a:bodyPr>
          <a:lstStyle/>
          <a:p>
            <a:r>
              <a:rPr lang="hu-HU" sz="2400" dirty="0" err="1" smtClean="0"/>
              <a:t>Počasie</a:t>
            </a:r>
            <a:r>
              <a:rPr lang="hu-HU" sz="2400" dirty="0" smtClean="0"/>
              <a:t> - Időjárás</a:t>
            </a:r>
            <a:endParaRPr lang="hu-HU" sz="2400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Je </a:t>
            </a:r>
            <a:r>
              <a:rPr lang="sk-SK" dirty="0">
                <a:ea typeface="Calibri"/>
                <a:cs typeface="Times New Roman"/>
              </a:rPr>
              <a:t>chladno. 	</a:t>
            </a:r>
            <a:endParaRPr lang="sk-SK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Hideg </a:t>
            </a:r>
            <a:r>
              <a:rPr lang="sk-SK" dirty="0">
                <a:ea typeface="Calibri"/>
                <a:cs typeface="Times New Roman"/>
              </a:rPr>
              <a:t>van. </a:t>
            </a:r>
            <a:endParaRPr lang="sk-SK" dirty="0" smtClean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endParaRPr lang="sk-SK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Prší</a:t>
            </a:r>
            <a:r>
              <a:rPr lang="sk-SK" dirty="0">
                <a:ea typeface="Calibri"/>
                <a:cs typeface="Times New Roman"/>
              </a:rPr>
              <a:t>. 	</a:t>
            </a:r>
            <a:endParaRPr lang="sk-SK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Esik (az eső). </a:t>
            </a: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endParaRPr lang="sk-SK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Fúka </a:t>
            </a:r>
            <a:r>
              <a:rPr lang="sk-SK" dirty="0">
                <a:ea typeface="Calibri"/>
                <a:cs typeface="Times New Roman"/>
              </a:rPr>
              <a:t>vietor. 	</a:t>
            </a:r>
            <a:endParaRPr lang="sk-SK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Szeles </a:t>
            </a:r>
            <a:r>
              <a:rPr lang="sk-SK" dirty="0">
                <a:ea typeface="Calibri"/>
                <a:cs typeface="Times New Roman"/>
              </a:rPr>
              <a:t>idő van. </a:t>
            </a:r>
          </a:p>
          <a:p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71658" y="6101954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/>
          </a:bodyPr>
          <a:lstStyle/>
          <a:p>
            <a:r>
              <a:rPr lang="hu-HU" sz="2400" dirty="0" err="1">
                <a:solidFill>
                  <a:prstClr val="black"/>
                </a:solidFill>
              </a:rPr>
              <a:t>Počasie</a:t>
            </a:r>
            <a:r>
              <a:rPr lang="hu-HU" sz="2400" dirty="0">
                <a:solidFill>
                  <a:prstClr val="black"/>
                </a:solidFill>
              </a:rPr>
              <a:t> - </a:t>
            </a:r>
            <a:r>
              <a:rPr lang="hu-HU" sz="2400" dirty="0" smtClean="0">
                <a:solidFill>
                  <a:prstClr val="black"/>
                </a:solidFill>
              </a:rPr>
              <a:t>Időjárás</a:t>
            </a:r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Aké </a:t>
            </a:r>
            <a:r>
              <a:rPr lang="sk-SK" dirty="0">
                <a:ea typeface="Calibri"/>
                <a:cs typeface="Times New Roman"/>
              </a:rPr>
              <a:t>je dnes počasie? 	</a:t>
            </a:r>
            <a:endParaRPr lang="sk-SK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Milyen </a:t>
            </a:r>
            <a:r>
              <a:rPr lang="sk-SK" dirty="0">
                <a:ea typeface="Calibri"/>
                <a:cs typeface="Times New Roman"/>
              </a:rPr>
              <a:t>ma az idő</a:t>
            </a:r>
            <a:r>
              <a:rPr lang="sk-SK" dirty="0" smtClean="0">
                <a:ea typeface="Calibri"/>
                <a:cs typeface="Times New Roman"/>
              </a:rPr>
              <a:t>?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sk-SK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Dnes </a:t>
            </a:r>
            <a:r>
              <a:rPr lang="sk-SK" dirty="0">
                <a:ea typeface="Calibri"/>
                <a:cs typeface="Times New Roman"/>
              </a:rPr>
              <a:t>je chladno. 	</a:t>
            </a:r>
            <a:endParaRPr lang="sk-SK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Ma </a:t>
            </a:r>
            <a:r>
              <a:rPr lang="sk-SK" dirty="0">
                <a:ea typeface="Calibri"/>
                <a:cs typeface="Times New Roman"/>
              </a:rPr>
              <a:t>hideg van</a:t>
            </a:r>
            <a:r>
              <a:rPr lang="sk-SK" dirty="0" smtClean="0">
                <a:ea typeface="Calibri"/>
                <a:cs typeface="Times New Roman"/>
              </a:rPr>
              <a:t>.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sk-SK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Dnes </a:t>
            </a:r>
            <a:r>
              <a:rPr lang="sk-SK" dirty="0">
                <a:ea typeface="Calibri"/>
                <a:cs typeface="Times New Roman"/>
              </a:rPr>
              <a:t>je teplo. 	</a:t>
            </a:r>
            <a:endParaRPr lang="sk-SK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Ma </a:t>
            </a:r>
            <a:r>
              <a:rPr lang="sk-SK" dirty="0">
                <a:ea typeface="Calibri"/>
                <a:cs typeface="Times New Roman"/>
              </a:rPr>
              <a:t>meleg van.</a:t>
            </a:r>
          </a:p>
          <a:p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71658" y="6101954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/>
          </a:bodyPr>
          <a:lstStyle/>
          <a:p>
            <a:r>
              <a:rPr lang="hu-HU" sz="2800" dirty="0" err="1" smtClean="0"/>
              <a:t>Činnosti</a:t>
            </a:r>
            <a:r>
              <a:rPr lang="hu-HU" sz="2800" dirty="0" smtClean="0"/>
              <a:t> - Tevékenységek</a:t>
            </a:r>
            <a:endParaRPr lang="hu-HU" sz="2800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>
                <a:ea typeface="Calibri"/>
                <a:cs typeface="Times New Roman"/>
              </a:rPr>
              <a:t>Čo robí Marta? 	</a:t>
            </a:r>
            <a:endParaRPr lang="sk-SK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Mit </a:t>
            </a:r>
            <a:r>
              <a:rPr lang="sk-SK" dirty="0">
                <a:ea typeface="Calibri"/>
                <a:cs typeface="Times New Roman"/>
              </a:rPr>
              <a:t>csinál </a:t>
            </a:r>
            <a:r>
              <a:rPr lang="sk-SK" dirty="0" smtClean="0">
                <a:ea typeface="Calibri"/>
                <a:cs typeface="Times New Roman"/>
              </a:rPr>
              <a:t>Márta</a:t>
            </a:r>
            <a:r>
              <a:rPr lang="sk-SK" dirty="0">
                <a:ea typeface="Calibri"/>
                <a:cs typeface="Times New Roman"/>
              </a:rPr>
              <a:t>? </a:t>
            </a:r>
            <a:endParaRPr lang="sk-SK" dirty="0" smtClean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endParaRPr lang="sk-SK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Pracuje </a:t>
            </a:r>
            <a:r>
              <a:rPr lang="sk-SK" dirty="0">
                <a:ea typeface="Calibri"/>
                <a:cs typeface="Times New Roman"/>
              </a:rPr>
              <a:t>v kancelárii. </a:t>
            </a:r>
            <a:endParaRPr lang="sk-SK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Az </a:t>
            </a:r>
            <a:r>
              <a:rPr lang="sk-SK" dirty="0">
                <a:ea typeface="Calibri"/>
                <a:cs typeface="Times New Roman"/>
              </a:rPr>
              <a:t>irodában dolgozik. </a:t>
            </a:r>
            <a:endParaRPr lang="sk-SK" dirty="0" smtClean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endParaRPr lang="sk-SK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Pracuje </a:t>
            </a:r>
            <a:r>
              <a:rPr lang="sk-SK" dirty="0">
                <a:ea typeface="Calibri"/>
                <a:cs typeface="Times New Roman"/>
              </a:rPr>
              <a:t>s počítačom. 	</a:t>
            </a:r>
            <a:endParaRPr lang="sk-SK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Számítógépen </a:t>
            </a:r>
            <a:r>
              <a:rPr lang="sk-SK" dirty="0">
                <a:ea typeface="Calibri"/>
                <a:cs typeface="Times New Roman"/>
              </a:rPr>
              <a:t>dolgozik. </a:t>
            </a:r>
          </a:p>
          <a:p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892468" y="6010638"/>
            <a:ext cx="607830" cy="700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/>
          </a:bodyPr>
          <a:lstStyle/>
          <a:p>
            <a:r>
              <a:rPr lang="hu-HU" sz="2400" dirty="0" err="1">
                <a:solidFill>
                  <a:prstClr val="black"/>
                </a:solidFill>
              </a:rPr>
              <a:t>Počasie</a:t>
            </a:r>
            <a:r>
              <a:rPr lang="hu-HU" sz="2400" dirty="0">
                <a:solidFill>
                  <a:prstClr val="black"/>
                </a:solidFill>
              </a:rPr>
              <a:t> - </a:t>
            </a:r>
            <a:r>
              <a:rPr lang="hu-HU" sz="2400" dirty="0" smtClean="0">
                <a:solidFill>
                  <a:prstClr val="black"/>
                </a:solidFill>
              </a:rPr>
              <a:t>Időjárás</a:t>
            </a:r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>
            <a:noAutofit/>
          </a:bodyPr>
          <a:lstStyle/>
          <a:p>
            <a:r>
              <a:rPr lang="hu-HU" sz="2400" dirty="0" err="1" smtClean="0"/>
              <a:t>Popŕchava</a:t>
            </a:r>
            <a:r>
              <a:rPr lang="hu-HU" sz="2400" dirty="0" smtClean="0"/>
              <a:t>.</a:t>
            </a:r>
          </a:p>
          <a:p>
            <a:r>
              <a:rPr lang="hu-HU" sz="2400" dirty="0" smtClean="0"/>
              <a:t>Szemereg (az eső).</a:t>
            </a:r>
          </a:p>
          <a:p>
            <a:endParaRPr lang="hu-HU" sz="2400" dirty="0" smtClean="0"/>
          </a:p>
          <a:p>
            <a:r>
              <a:rPr lang="hu-HU" sz="2400" dirty="0" err="1" smtClean="0"/>
              <a:t>Mrzne</a:t>
            </a:r>
            <a:r>
              <a:rPr lang="hu-HU" sz="2400" dirty="0" smtClean="0"/>
              <a:t>.</a:t>
            </a:r>
          </a:p>
          <a:p>
            <a:r>
              <a:rPr lang="hu-HU" sz="2400" dirty="0" smtClean="0"/>
              <a:t>Fagy.</a:t>
            </a:r>
          </a:p>
          <a:p>
            <a:endParaRPr lang="hu-HU" sz="2400" dirty="0"/>
          </a:p>
          <a:p>
            <a:r>
              <a:rPr lang="hu-HU" sz="2400" dirty="0" err="1" smtClean="0"/>
              <a:t>Sneží</a:t>
            </a:r>
            <a:r>
              <a:rPr lang="hu-HU" sz="2400" dirty="0" smtClean="0"/>
              <a:t>.</a:t>
            </a:r>
          </a:p>
          <a:p>
            <a:r>
              <a:rPr lang="hu-HU" sz="2400" dirty="0" smtClean="0"/>
              <a:t>Havazik. Hull a hó.</a:t>
            </a:r>
            <a:endParaRPr lang="hu-HU" sz="2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71658" y="6101954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/>
          </a:bodyPr>
          <a:lstStyle/>
          <a:p>
            <a:r>
              <a:rPr lang="hu-HU" sz="2800" dirty="0" err="1" smtClean="0"/>
              <a:t>Prelož</a:t>
            </a:r>
            <a:r>
              <a:rPr lang="hu-HU" sz="2800" dirty="0"/>
              <a:t>!</a:t>
            </a:r>
            <a:r>
              <a:rPr lang="hu-HU" sz="2800" dirty="0" smtClean="0"/>
              <a:t> – </a:t>
            </a:r>
            <a:r>
              <a:rPr lang="hu-HU" sz="2800" dirty="0"/>
              <a:t>F</a:t>
            </a:r>
            <a:r>
              <a:rPr lang="hu-HU" sz="2800" dirty="0" smtClean="0"/>
              <a:t>ordítsd le!</a:t>
            </a:r>
            <a:endParaRPr lang="hu-HU" sz="2800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>
            <a:normAutofit/>
          </a:bodyPr>
          <a:lstStyle/>
          <a:p>
            <a:r>
              <a:rPr lang="hu-HU" sz="2400" dirty="0" err="1" smtClean="0"/>
              <a:t>Akú</a:t>
            </a:r>
            <a:r>
              <a:rPr lang="hu-HU" sz="2400" dirty="0" smtClean="0"/>
              <a:t> </a:t>
            </a:r>
            <a:r>
              <a:rPr lang="hu-HU" sz="2400" dirty="0" err="1" smtClean="0"/>
              <a:t>farbu</a:t>
            </a:r>
            <a:r>
              <a:rPr lang="hu-HU" sz="2400" dirty="0" smtClean="0">
                <a:solidFill>
                  <a:srgbClr val="FF0000"/>
                </a:solidFill>
              </a:rPr>
              <a:t> </a:t>
            </a:r>
            <a:r>
              <a:rPr lang="hu-HU" sz="2400" dirty="0" err="1" smtClean="0"/>
              <a:t>má</a:t>
            </a:r>
            <a:r>
              <a:rPr lang="hu-HU" sz="2400" dirty="0" smtClean="0"/>
              <a:t> </a:t>
            </a:r>
            <a:r>
              <a:rPr lang="hu-HU" sz="2400" dirty="0" err="1" smtClean="0"/>
              <a:t>auto</a:t>
            </a:r>
            <a:r>
              <a:rPr lang="hu-HU" sz="2400" dirty="0" smtClean="0"/>
              <a:t>?</a:t>
            </a:r>
          </a:p>
          <a:p>
            <a:r>
              <a:rPr lang="hu-HU" sz="2400" dirty="0" smtClean="0"/>
              <a:t>……………………………?</a:t>
            </a:r>
          </a:p>
          <a:p>
            <a:endParaRPr lang="hu-HU" sz="2400" dirty="0"/>
          </a:p>
          <a:p>
            <a:r>
              <a:rPr lang="hu-HU" sz="2400" dirty="0" err="1" smtClean="0"/>
              <a:t>Citrón</a:t>
            </a:r>
            <a:r>
              <a:rPr lang="hu-HU" sz="2400" dirty="0" smtClean="0"/>
              <a:t> </a:t>
            </a:r>
            <a:r>
              <a:rPr lang="hu-HU" sz="2400" dirty="0" err="1" smtClean="0"/>
              <a:t>je</a:t>
            </a:r>
            <a:r>
              <a:rPr lang="hu-HU" sz="2400" dirty="0" smtClean="0"/>
              <a:t> </a:t>
            </a:r>
            <a:r>
              <a:rPr lang="hu-HU" sz="2400" dirty="0" err="1" smtClean="0"/>
              <a:t>žltý</a:t>
            </a:r>
            <a:r>
              <a:rPr lang="hu-HU" sz="2400" dirty="0" smtClean="0"/>
              <a:t>.</a:t>
            </a:r>
          </a:p>
          <a:p>
            <a:r>
              <a:rPr lang="hu-HU" sz="2400" dirty="0" smtClean="0"/>
              <a:t>…………………. .</a:t>
            </a:r>
          </a:p>
          <a:p>
            <a:endParaRPr lang="hu-HU" sz="2400" dirty="0"/>
          </a:p>
          <a:p>
            <a:r>
              <a:rPr lang="hu-HU" sz="2400" dirty="0" smtClean="0"/>
              <a:t>Paprika </a:t>
            </a:r>
            <a:r>
              <a:rPr lang="hu-HU" sz="2400" dirty="0" err="1" smtClean="0"/>
              <a:t>je</a:t>
            </a:r>
            <a:r>
              <a:rPr lang="hu-HU" sz="2400" dirty="0" smtClean="0"/>
              <a:t> </a:t>
            </a:r>
            <a:r>
              <a:rPr lang="hu-HU" sz="2400" dirty="0" err="1" smtClean="0"/>
              <a:t>červená</a:t>
            </a:r>
            <a:r>
              <a:rPr lang="hu-HU" sz="2400" dirty="0" smtClean="0"/>
              <a:t>.</a:t>
            </a:r>
          </a:p>
          <a:p>
            <a:r>
              <a:rPr lang="hu-HU" sz="2400" dirty="0" smtClean="0"/>
              <a:t>………………………… .</a:t>
            </a:r>
          </a:p>
          <a:p>
            <a:endParaRPr lang="hu-HU" dirty="0"/>
          </a:p>
          <a:p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71658" y="6074050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/>
          </a:bodyPr>
          <a:lstStyle/>
          <a:p>
            <a:r>
              <a:rPr lang="hu-HU" sz="2800" dirty="0" err="1">
                <a:solidFill>
                  <a:prstClr val="black"/>
                </a:solidFill>
              </a:rPr>
              <a:t>Prelož</a:t>
            </a:r>
            <a:r>
              <a:rPr lang="hu-HU" sz="2800" dirty="0">
                <a:solidFill>
                  <a:prstClr val="black"/>
                </a:solidFill>
              </a:rPr>
              <a:t> </a:t>
            </a:r>
            <a:r>
              <a:rPr lang="hu-HU" sz="2800" dirty="0" err="1" smtClean="0">
                <a:solidFill>
                  <a:prstClr val="black"/>
                </a:solidFill>
              </a:rPr>
              <a:t>vety</a:t>
            </a:r>
            <a:r>
              <a:rPr lang="hu-HU" sz="2800" dirty="0" smtClean="0">
                <a:solidFill>
                  <a:prstClr val="black"/>
                </a:solidFill>
              </a:rPr>
              <a:t>! </a:t>
            </a:r>
            <a:r>
              <a:rPr lang="hu-HU" sz="2800" dirty="0">
                <a:solidFill>
                  <a:prstClr val="black"/>
                </a:solidFill>
              </a:rPr>
              <a:t>– F</a:t>
            </a:r>
            <a:r>
              <a:rPr lang="hu-HU" sz="2800" dirty="0" smtClean="0">
                <a:solidFill>
                  <a:prstClr val="black"/>
                </a:solidFill>
              </a:rPr>
              <a:t>ordítsd le!</a:t>
            </a:r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>
            <a:normAutofit/>
          </a:bodyPr>
          <a:lstStyle/>
          <a:p>
            <a:r>
              <a:rPr lang="hu-HU" sz="2400" dirty="0" smtClean="0"/>
              <a:t>Marta </a:t>
            </a:r>
            <a:r>
              <a:rPr lang="hu-HU" sz="2400" dirty="0" err="1" smtClean="0"/>
              <a:t>pracuje</a:t>
            </a:r>
            <a:r>
              <a:rPr lang="hu-HU" sz="2400" dirty="0" smtClean="0"/>
              <a:t> v </a:t>
            </a:r>
            <a:r>
              <a:rPr lang="hu-HU" sz="2400" dirty="0" err="1" smtClean="0"/>
              <a:t>kancelárii</a:t>
            </a:r>
            <a:r>
              <a:rPr lang="hu-HU" sz="2400" dirty="0" smtClean="0"/>
              <a:t>.</a:t>
            </a:r>
          </a:p>
          <a:p>
            <a:r>
              <a:rPr lang="hu-HU" sz="2400" dirty="0" smtClean="0"/>
              <a:t>…………………………………….. .</a:t>
            </a:r>
          </a:p>
          <a:p>
            <a:endParaRPr lang="hu-HU" sz="2400" dirty="0"/>
          </a:p>
          <a:p>
            <a:r>
              <a:rPr lang="hu-HU" sz="2400" dirty="0" err="1" smtClean="0"/>
              <a:t>Čo</a:t>
            </a:r>
            <a:r>
              <a:rPr lang="hu-HU" sz="2400" dirty="0" smtClean="0"/>
              <a:t> </a:t>
            </a:r>
            <a:r>
              <a:rPr lang="hu-HU" sz="2400" dirty="0" err="1" smtClean="0"/>
              <a:t>robí</a:t>
            </a:r>
            <a:r>
              <a:rPr lang="hu-HU" sz="2400" dirty="0" smtClean="0"/>
              <a:t> Peter?</a:t>
            </a:r>
          </a:p>
          <a:p>
            <a:r>
              <a:rPr lang="hu-HU" sz="2400" dirty="0" smtClean="0"/>
              <a:t>…………………..?</a:t>
            </a:r>
          </a:p>
          <a:p>
            <a:endParaRPr lang="hu-HU" sz="2400" dirty="0"/>
          </a:p>
          <a:p>
            <a:r>
              <a:rPr lang="hu-HU" sz="2400" dirty="0" smtClean="0"/>
              <a:t>Peter </a:t>
            </a:r>
            <a:r>
              <a:rPr lang="hu-HU" sz="2400" dirty="0" err="1" smtClean="0"/>
              <a:t>je</a:t>
            </a:r>
            <a:r>
              <a:rPr lang="hu-HU" sz="2400" dirty="0" smtClean="0"/>
              <a:t> v </a:t>
            </a:r>
            <a:r>
              <a:rPr lang="hu-HU" sz="2400" dirty="0" err="1" smtClean="0"/>
              <a:t>kaviarni</a:t>
            </a:r>
            <a:r>
              <a:rPr lang="hu-HU" sz="2400" dirty="0" smtClean="0"/>
              <a:t>.</a:t>
            </a:r>
          </a:p>
          <a:p>
            <a:r>
              <a:rPr lang="hu-HU" sz="2400" dirty="0" smtClean="0"/>
              <a:t>…………………………. .</a:t>
            </a:r>
          </a:p>
          <a:p>
            <a:endParaRPr lang="hu-HU" dirty="0"/>
          </a:p>
          <a:p>
            <a:endParaRPr lang="hu-HU" dirty="0" smtClean="0"/>
          </a:p>
          <a:p>
            <a:endParaRPr lang="hu-HU" dirty="0"/>
          </a:p>
          <a:p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71658" y="6101954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/>
          </a:bodyPr>
          <a:lstStyle/>
          <a:p>
            <a:r>
              <a:rPr lang="hu-HU" sz="2400" dirty="0" err="1" smtClean="0"/>
              <a:t>Odpovedz</a:t>
            </a:r>
            <a:r>
              <a:rPr lang="hu-HU" sz="2400" dirty="0"/>
              <a:t>!</a:t>
            </a:r>
            <a:r>
              <a:rPr lang="hu-HU" sz="2400" dirty="0" smtClean="0"/>
              <a:t>– Válaszolj!</a:t>
            </a:r>
            <a:endParaRPr lang="hu-HU" sz="2400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>
            <a:normAutofit/>
          </a:bodyPr>
          <a:lstStyle/>
          <a:p>
            <a:r>
              <a:rPr lang="hu-HU" sz="2400" dirty="0" err="1" smtClean="0"/>
              <a:t>Kto</a:t>
            </a:r>
            <a:r>
              <a:rPr lang="hu-HU" sz="2400" dirty="0" smtClean="0"/>
              <a:t> </a:t>
            </a:r>
            <a:r>
              <a:rPr lang="hu-HU" sz="2400" dirty="0" err="1" smtClean="0"/>
              <a:t>študuje</a:t>
            </a:r>
            <a:r>
              <a:rPr lang="hu-HU" sz="2400" dirty="0" smtClean="0"/>
              <a:t> na </a:t>
            </a:r>
            <a:r>
              <a:rPr lang="hu-HU" sz="2400" dirty="0" err="1" smtClean="0"/>
              <a:t>univerzite</a:t>
            </a:r>
            <a:r>
              <a:rPr lang="hu-HU" sz="2400" dirty="0" smtClean="0"/>
              <a:t>?</a:t>
            </a:r>
          </a:p>
          <a:p>
            <a:r>
              <a:rPr lang="hu-HU" sz="2400" dirty="0" smtClean="0"/>
              <a:t>……………………………………………… .</a:t>
            </a:r>
          </a:p>
          <a:p>
            <a:endParaRPr lang="hu-HU" sz="2400" dirty="0" smtClean="0"/>
          </a:p>
          <a:p>
            <a:r>
              <a:rPr lang="hu-HU" sz="2400" dirty="0" smtClean="0"/>
              <a:t>V </a:t>
            </a:r>
            <a:r>
              <a:rPr lang="hu-HU" sz="2400" dirty="0" err="1" smtClean="0"/>
              <a:t>lete</a:t>
            </a:r>
            <a:r>
              <a:rPr lang="hu-HU" sz="2400" dirty="0" smtClean="0"/>
              <a:t> </a:t>
            </a:r>
            <a:r>
              <a:rPr lang="hu-HU" sz="2400" dirty="0" err="1" smtClean="0"/>
              <a:t>je</a:t>
            </a:r>
            <a:r>
              <a:rPr lang="hu-HU" sz="2400" dirty="0" smtClean="0"/>
              <a:t> </a:t>
            </a:r>
            <a:r>
              <a:rPr lang="hu-HU" sz="2400" dirty="0" err="1" smtClean="0"/>
              <a:t>aké</a:t>
            </a:r>
            <a:r>
              <a:rPr lang="hu-HU" sz="2400" dirty="0" smtClean="0"/>
              <a:t> </a:t>
            </a:r>
            <a:r>
              <a:rPr lang="hu-HU" sz="2400" dirty="0" err="1" smtClean="0"/>
              <a:t>počasie</a:t>
            </a:r>
            <a:r>
              <a:rPr lang="hu-HU" sz="2400" dirty="0" smtClean="0"/>
              <a:t>?</a:t>
            </a:r>
          </a:p>
          <a:p>
            <a:r>
              <a:rPr lang="hu-HU" sz="2400" dirty="0" smtClean="0"/>
              <a:t>……………………………………………… .</a:t>
            </a:r>
          </a:p>
          <a:p>
            <a:endParaRPr lang="hu-HU" sz="2400" dirty="0"/>
          </a:p>
          <a:p>
            <a:r>
              <a:rPr lang="hu-HU" sz="2400" dirty="0" err="1" smtClean="0"/>
              <a:t>Kedy</a:t>
            </a:r>
            <a:r>
              <a:rPr lang="hu-HU" sz="2400" dirty="0" smtClean="0"/>
              <a:t> </a:t>
            </a:r>
            <a:r>
              <a:rPr lang="hu-HU" sz="2400" dirty="0" err="1" smtClean="0"/>
              <a:t>sneží</a:t>
            </a:r>
            <a:r>
              <a:rPr lang="hu-HU" sz="2400" dirty="0" smtClean="0"/>
              <a:t>?</a:t>
            </a:r>
          </a:p>
          <a:p>
            <a:r>
              <a:rPr lang="hu-HU" sz="2400" dirty="0" smtClean="0"/>
              <a:t>……………………………………………… .</a:t>
            </a:r>
          </a:p>
          <a:p>
            <a:endParaRPr lang="hu-HU" dirty="0"/>
          </a:p>
          <a:p>
            <a:endParaRPr lang="hu-HU" dirty="0"/>
          </a:p>
          <a:p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71658" y="6101954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 fontScale="90000"/>
          </a:bodyPr>
          <a:lstStyle/>
          <a:p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/>
          <a:lstStyle/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r>
              <a:rPr lang="hu-HU" dirty="0"/>
              <a:t>	</a:t>
            </a:r>
            <a:r>
              <a:rPr lang="hu-HU" dirty="0" smtClean="0"/>
              <a:t>		</a:t>
            </a:r>
            <a:r>
              <a:rPr lang="hu-HU" dirty="0" err="1" smtClean="0"/>
              <a:t>Konverzácia</a:t>
            </a:r>
            <a:endParaRPr lang="hu-HU" dirty="0" smtClean="0"/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r>
              <a:rPr lang="hu-HU" dirty="0" smtClean="0"/>
              <a:t>			Beszélgetés</a:t>
            </a:r>
          </a:p>
          <a:p>
            <a:pPr marL="0" indent="0">
              <a:buNone/>
            </a:pPr>
            <a:endParaRPr lang="hu-HU" dirty="0" smtClean="0"/>
          </a:p>
          <a:p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71658" y="6101954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 fontScale="90000"/>
          </a:bodyPr>
          <a:lstStyle/>
          <a:p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r>
              <a:rPr lang="hu-HU" dirty="0"/>
              <a:t>	</a:t>
            </a:r>
            <a:r>
              <a:rPr lang="hu-HU" dirty="0" smtClean="0"/>
              <a:t>	</a:t>
            </a:r>
            <a:r>
              <a:rPr lang="hu-HU" dirty="0" err="1" smtClean="0"/>
              <a:t>Ďakujem</a:t>
            </a:r>
            <a:r>
              <a:rPr lang="hu-HU" dirty="0" smtClean="0"/>
              <a:t> </a:t>
            </a:r>
            <a:r>
              <a:rPr lang="hu-HU" dirty="0" err="1" smtClean="0"/>
              <a:t>za</a:t>
            </a:r>
            <a:r>
              <a:rPr lang="hu-HU" dirty="0" smtClean="0"/>
              <a:t> </a:t>
            </a:r>
            <a:r>
              <a:rPr lang="hu-HU" dirty="0" err="1" smtClean="0"/>
              <a:t>pozornosť</a:t>
            </a:r>
            <a:endParaRPr lang="hu-HU" dirty="0" smtClean="0"/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r>
              <a:rPr lang="hu-HU" dirty="0" smtClean="0"/>
              <a:t>		Köszönöm a figyelmet!</a:t>
            </a:r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r>
              <a:rPr lang="hu-HU" sz="1400" smtClean="0"/>
              <a:t>							</a:t>
            </a:r>
            <a:r>
              <a:rPr lang="hu-HU" sz="1400" dirty="0" err="1" smtClean="0"/>
              <a:t>zdroj</a:t>
            </a:r>
            <a:r>
              <a:rPr lang="hu-HU" sz="1400" dirty="0" smtClean="0"/>
              <a:t> – forrás: internet </a:t>
            </a:r>
            <a:endParaRPr lang="hu-HU" sz="1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00220" y="6101954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/>
          </a:bodyPr>
          <a:lstStyle/>
          <a:p>
            <a:r>
              <a:rPr lang="hu-HU" sz="2800" dirty="0" err="1" smtClean="0">
                <a:solidFill>
                  <a:prstClr val="black"/>
                </a:solidFill>
              </a:rPr>
              <a:t>Činnosti</a:t>
            </a:r>
            <a:r>
              <a:rPr lang="hu-HU" sz="2800" dirty="0" smtClean="0">
                <a:solidFill>
                  <a:prstClr val="black"/>
                </a:solidFill>
              </a:rPr>
              <a:t> - Tevékenységek</a:t>
            </a:r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>
                <a:ea typeface="Calibri"/>
                <a:cs typeface="Times New Roman"/>
              </a:rPr>
              <a:t>Kde je Marta? 	</a:t>
            </a:r>
            <a:endParaRPr lang="sk-SK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Hol </a:t>
            </a:r>
            <a:r>
              <a:rPr lang="sk-SK" dirty="0">
                <a:ea typeface="Calibri"/>
                <a:cs typeface="Times New Roman"/>
              </a:rPr>
              <a:t>van </a:t>
            </a:r>
            <a:r>
              <a:rPr lang="sk-SK" dirty="0" smtClean="0">
                <a:ea typeface="Calibri"/>
                <a:cs typeface="Times New Roman"/>
              </a:rPr>
              <a:t>Márta</a:t>
            </a:r>
            <a:r>
              <a:rPr lang="sk-SK" dirty="0">
                <a:ea typeface="Calibri"/>
                <a:cs typeface="Times New Roman"/>
              </a:rPr>
              <a:t>? </a:t>
            </a:r>
            <a:endParaRPr lang="sk-SK" dirty="0" smtClean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endParaRPr lang="sk-SK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V </a:t>
            </a:r>
            <a:r>
              <a:rPr lang="sk-SK" dirty="0">
                <a:ea typeface="Calibri"/>
                <a:cs typeface="Times New Roman"/>
              </a:rPr>
              <a:t>kine. 	</a:t>
            </a:r>
            <a:endParaRPr lang="sk-SK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A </a:t>
            </a:r>
            <a:r>
              <a:rPr lang="sk-SK" dirty="0">
                <a:ea typeface="Calibri"/>
                <a:cs typeface="Times New Roman"/>
              </a:rPr>
              <a:t>moziban. </a:t>
            </a:r>
            <a:endParaRPr lang="sk-SK" dirty="0" smtClean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endParaRPr lang="sk-SK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Pozerá </a:t>
            </a:r>
            <a:r>
              <a:rPr lang="sk-SK" dirty="0">
                <a:ea typeface="Calibri"/>
                <a:cs typeface="Times New Roman"/>
              </a:rPr>
              <a:t>sa na film. 	</a:t>
            </a:r>
            <a:endParaRPr lang="sk-SK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Megnéz </a:t>
            </a:r>
            <a:r>
              <a:rPr lang="sk-SK" dirty="0">
                <a:ea typeface="Calibri"/>
                <a:cs typeface="Times New Roman"/>
              </a:rPr>
              <a:t>egy filmet. </a:t>
            </a:r>
          </a:p>
          <a:p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00220" y="6101954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/>
          </a:bodyPr>
          <a:lstStyle/>
          <a:p>
            <a:r>
              <a:rPr lang="hu-HU" sz="2800" dirty="0" err="1" smtClean="0">
                <a:solidFill>
                  <a:prstClr val="black"/>
                </a:solidFill>
              </a:rPr>
              <a:t>Činnosti</a:t>
            </a:r>
            <a:r>
              <a:rPr lang="hu-HU" sz="2800" dirty="0" smtClean="0">
                <a:solidFill>
                  <a:prstClr val="black"/>
                </a:solidFill>
              </a:rPr>
              <a:t> - Tevékenységek</a:t>
            </a:r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Čo </a:t>
            </a:r>
            <a:r>
              <a:rPr lang="sk-SK" dirty="0">
                <a:ea typeface="Calibri"/>
                <a:cs typeface="Times New Roman"/>
              </a:rPr>
              <a:t>robí Peter? 	</a:t>
            </a:r>
            <a:endParaRPr lang="sk-SK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Mit </a:t>
            </a:r>
            <a:r>
              <a:rPr lang="sk-SK" dirty="0">
                <a:ea typeface="Calibri"/>
                <a:cs typeface="Times New Roman"/>
              </a:rPr>
              <a:t>csinál </a:t>
            </a:r>
            <a:r>
              <a:rPr lang="sk-SK" dirty="0" smtClean="0">
                <a:ea typeface="Calibri"/>
                <a:cs typeface="Times New Roman"/>
              </a:rPr>
              <a:t>Péter?</a:t>
            </a: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endParaRPr lang="sk-SK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Študuje </a:t>
            </a:r>
            <a:r>
              <a:rPr lang="sk-SK" dirty="0">
                <a:ea typeface="Calibri"/>
                <a:cs typeface="Times New Roman"/>
              </a:rPr>
              <a:t>na univerzite. 	</a:t>
            </a:r>
            <a:endParaRPr lang="sk-SK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Az </a:t>
            </a:r>
            <a:r>
              <a:rPr lang="sk-SK" dirty="0">
                <a:ea typeface="Calibri"/>
                <a:cs typeface="Times New Roman"/>
              </a:rPr>
              <a:t>egyetemen tanul</a:t>
            </a:r>
            <a:r>
              <a:rPr lang="sk-SK" dirty="0" smtClean="0">
                <a:ea typeface="Calibri"/>
                <a:cs typeface="Times New Roman"/>
              </a:rPr>
              <a:t>.</a:t>
            </a: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endParaRPr lang="sk-SK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Študuje </a:t>
            </a:r>
            <a:r>
              <a:rPr lang="sk-SK" dirty="0">
                <a:ea typeface="Calibri"/>
                <a:cs typeface="Times New Roman"/>
              </a:rPr>
              <a:t>jazyky. 	</a:t>
            </a:r>
            <a:endParaRPr lang="sk-SK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Nyelveket </a:t>
            </a:r>
            <a:r>
              <a:rPr lang="sk-SK" dirty="0">
                <a:ea typeface="Calibri"/>
                <a:cs typeface="Times New Roman"/>
              </a:rPr>
              <a:t>tanul. </a:t>
            </a:r>
          </a:p>
          <a:p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71658" y="6101954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/>
          </a:bodyPr>
          <a:lstStyle/>
          <a:p>
            <a:r>
              <a:rPr lang="hu-HU" sz="2800" dirty="0" err="1" smtClean="0">
                <a:solidFill>
                  <a:prstClr val="black"/>
                </a:solidFill>
              </a:rPr>
              <a:t>Činnosti</a:t>
            </a:r>
            <a:r>
              <a:rPr lang="hu-HU" sz="2800" dirty="0" smtClean="0">
                <a:solidFill>
                  <a:prstClr val="black"/>
                </a:solidFill>
              </a:rPr>
              <a:t> - Tevékenységek</a:t>
            </a:r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>
                <a:ea typeface="Calibri"/>
                <a:cs typeface="Times New Roman"/>
              </a:rPr>
              <a:t>Kde je Peter? 	</a:t>
            </a:r>
            <a:endParaRPr lang="sk-SK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Hol </a:t>
            </a:r>
            <a:r>
              <a:rPr lang="sk-SK" dirty="0">
                <a:ea typeface="Calibri"/>
                <a:cs typeface="Times New Roman"/>
              </a:rPr>
              <a:t>van </a:t>
            </a:r>
            <a:r>
              <a:rPr lang="sk-SK" dirty="0" smtClean="0">
                <a:ea typeface="Calibri"/>
                <a:cs typeface="Times New Roman"/>
              </a:rPr>
              <a:t>Péter?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sk-SK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V </a:t>
            </a:r>
            <a:r>
              <a:rPr lang="sk-SK" dirty="0">
                <a:ea typeface="Calibri"/>
                <a:cs typeface="Times New Roman"/>
              </a:rPr>
              <a:t>kaviarni. 	</a:t>
            </a:r>
            <a:endParaRPr lang="sk-SK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A </a:t>
            </a:r>
            <a:r>
              <a:rPr lang="sk-SK" dirty="0">
                <a:ea typeface="Calibri"/>
                <a:cs typeface="Times New Roman"/>
              </a:rPr>
              <a:t>kávézóban. </a:t>
            </a:r>
            <a:endParaRPr lang="sk-SK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sk-SK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Pije </a:t>
            </a:r>
            <a:r>
              <a:rPr lang="sk-SK" dirty="0">
                <a:ea typeface="Calibri"/>
                <a:cs typeface="Times New Roman"/>
              </a:rPr>
              <a:t>kávu. 	</a:t>
            </a:r>
            <a:endParaRPr lang="sk-SK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Kávét </a:t>
            </a:r>
            <a:r>
              <a:rPr lang="sk-SK" dirty="0">
                <a:ea typeface="Calibri"/>
                <a:cs typeface="Times New Roman"/>
              </a:rPr>
              <a:t>iszik. </a:t>
            </a:r>
          </a:p>
          <a:p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71658" y="6101954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/>
          </a:bodyPr>
          <a:lstStyle/>
          <a:p>
            <a:r>
              <a:rPr lang="hu-HU" sz="2800" dirty="0" err="1" smtClean="0">
                <a:solidFill>
                  <a:prstClr val="black"/>
                </a:solidFill>
              </a:rPr>
              <a:t>Činnosti</a:t>
            </a:r>
            <a:r>
              <a:rPr lang="hu-HU" sz="2800" dirty="0" smtClean="0">
                <a:solidFill>
                  <a:prstClr val="black"/>
                </a:solidFill>
              </a:rPr>
              <a:t> - Tevékenységek</a:t>
            </a:r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>
                <a:ea typeface="Calibri"/>
                <a:cs typeface="Times New Roman"/>
              </a:rPr>
              <a:t>Kam radi chodia? 	</a:t>
            </a:r>
            <a:endParaRPr lang="sk-SK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Hova </a:t>
            </a:r>
            <a:r>
              <a:rPr lang="sk-SK" dirty="0">
                <a:ea typeface="Calibri"/>
                <a:cs typeface="Times New Roman"/>
              </a:rPr>
              <a:t>mennek szívesen</a:t>
            </a:r>
            <a:r>
              <a:rPr lang="sk-SK" dirty="0" smtClean="0">
                <a:ea typeface="Calibri"/>
                <a:cs typeface="Times New Roman"/>
              </a:rPr>
              <a:t>?</a:t>
            </a: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sk-SK" dirty="0" smtClean="0">
                <a:ea typeface="Calibri"/>
                <a:cs typeface="Times New Roman"/>
              </a:rPr>
              <a:t> </a:t>
            </a:r>
            <a:endParaRPr lang="sk-SK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Na </a:t>
            </a:r>
            <a:r>
              <a:rPr lang="sk-SK" dirty="0">
                <a:ea typeface="Calibri"/>
                <a:cs typeface="Times New Roman"/>
              </a:rPr>
              <a:t>koncert. 	</a:t>
            </a:r>
            <a:endParaRPr lang="sk-SK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Koncertre.</a:t>
            </a: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endParaRPr lang="sk-SK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Radi </a:t>
            </a:r>
            <a:r>
              <a:rPr lang="sk-SK" dirty="0">
                <a:ea typeface="Calibri"/>
                <a:cs typeface="Times New Roman"/>
              </a:rPr>
              <a:t>počúvajú hudbu. 	</a:t>
            </a:r>
            <a:endParaRPr lang="sk-SK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Szeretnek </a:t>
            </a:r>
            <a:r>
              <a:rPr lang="sk-SK" dirty="0">
                <a:ea typeface="Calibri"/>
                <a:cs typeface="Times New Roman"/>
              </a:rPr>
              <a:t>zenét hallgatni.</a:t>
            </a:r>
          </a:p>
          <a:p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29470" y="6101954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/>
          </a:bodyPr>
          <a:lstStyle/>
          <a:p>
            <a:r>
              <a:rPr lang="hu-HU" sz="2800" dirty="0" err="1" smtClean="0">
                <a:solidFill>
                  <a:prstClr val="black"/>
                </a:solidFill>
              </a:rPr>
              <a:t>Činnosti</a:t>
            </a:r>
            <a:r>
              <a:rPr lang="hu-HU" sz="2800" dirty="0" smtClean="0">
                <a:solidFill>
                  <a:prstClr val="black"/>
                </a:solidFill>
              </a:rPr>
              <a:t> - Tevékenységek</a:t>
            </a:r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Kam </a:t>
            </a:r>
            <a:r>
              <a:rPr lang="sk-SK" dirty="0">
                <a:ea typeface="Calibri"/>
                <a:cs typeface="Times New Roman"/>
              </a:rPr>
              <a:t>nechodia radi? 	</a:t>
            </a:r>
            <a:endParaRPr lang="sk-SK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Hova </a:t>
            </a:r>
            <a:r>
              <a:rPr lang="sk-SK" dirty="0">
                <a:ea typeface="Calibri"/>
                <a:cs typeface="Times New Roman"/>
              </a:rPr>
              <a:t>nem szeretnek menni? </a:t>
            </a:r>
            <a:endParaRPr lang="sk-SK" dirty="0" smtClean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endParaRPr lang="sk-SK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Na </a:t>
            </a:r>
            <a:r>
              <a:rPr lang="sk-SK" dirty="0">
                <a:ea typeface="Calibri"/>
                <a:cs typeface="Times New Roman"/>
              </a:rPr>
              <a:t>diskotéku. 	</a:t>
            </a:r>
            <a:endParaRPr lang="sk-SK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A </a:t>
            </a:r>
            <a:r>
              <a:rPr lang="sk-SK" dirty="0">
                <a:ea typeface="Calibri"/>
                <a:cs typeface="Times New Roman"/>
              </a:rPr>
              <a:t>diszkóba. </a:t>
            </a:r>
            <a:endParaRPr lang="sk-SK" dirty="0" smtClean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endParaRPr lang="sk-SK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Neradi </a:t>
            </a:r>
            <a:r>
              <a:rPr lang="sk-SK" dirty="0">
                <a:ea typeface="Calibri"/>
                <a:cs typeface="Times New Roman"/>
              </a:rPr>
              <a:t>tancujú. 	</a:t>
            </a:r>
            <a:endParaRPr lang="sk-SK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Nem </a:t>
            </a:r>
            <a:r>
              <a:rPr lang="sk-SK" dirty="0">
                <a:ea typeface="Calibri"/>
                <a:cs typeface="Times New Roman"/>
              </a:rPr>
              <a:t>szeretnek táncolni.</a:t>
            </a:r>
          </a:p>
          <a:p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71658" y="6101954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/>
          </a:bodyPr>
          <a:lstStyle/>
          <a:p>
            <a:r>
              <a:rPr lang="hu-HU" sz="2800" dirty="0" err="1" smtClean="0"/>
              <a:t>Farby</a:t>
            </a:r>
            <a:r>
              <a:rPr lang="hu-HU" sz="2800" dirty="0" smtClean="0"/>
              <a:t> - Színek</a:t>
            </a:r>
            <a:endParaRPr lang="hu-HU" sz="2800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>
                <a:ea typeface="Calibri"/>
                <a:cs typeface="Times New Roman"/>
              </a:rPr>
              <a:t>Sneh je biely. 	</a:t>
            </a:r>
            <a:endParaRPr lang="sk-SK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A </a:t>
            </a:r>
            <a:r>
              <a:rPr lang="sk-SK" dirty="0">
                <a:ea typeface="Calibri"/>
                <a:cs typeface="Times New Roman"/>
              </a:rPr>
              <a:t>hó fehér</a:t>
            </a:r>
            <a:r>
              <a:rPr lang="sk-SK" dirty="0" smtClean="0">
                <a:ea typeface="Calibri"/>
                <a:cs typeface="Times New Roman"/>
              </a:rPr>
              <a:t>.</a:t>
            </a: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sk-SK" dirty="0" smtClean="0">
                <a:ea typeface="Calibri"/>
                <a:cs typeface="Times New Roman"/>
              </a:rPr>
              <a:t> </a:t>
            </a:r>
            <a:endParaRPr lang="sk-SK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>
                <a:ea typeface="Calibri"/>
                <a:cs typeface="Times New Roman"/>
              </a:rPr>
              <a:t>Slnko je žlté. 	</a:t>
            </a:r>
            <a:endParaRPr lang="sk-SK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A </a:t>
            </a:r>
            <a:r>
              <a:rPr lang="sk-SK" dirty="0">
                <a:ea typeface="Calibri"/>
                <a:cs typeface="Times New Roman"/>
              </a:rPr>
              <a:t>nap sárga</a:t>
            </a:r>
            <a:r>
              <a:rPr lang="sk-SK" dirty="0" smtClean="0">
                <a:ea typeface="Calibri"/>
                <a:cs typeface="Times New Roman"/>
              </a:rPr>
              <a:t>.</a:t>
            </a: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endParaRPr lang="sk-SK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Pomaranč </a:t>
            </a:r>
            <a:r>
              <a:rPr lang="sk-SK" dirty="0">
                <a:ea typeface="Calibri"/>
                <a:cs typeface="Times New Roman"/>
              </a:rPr>
              <a:t>je oranžový. 	</a:t>
            </a:r>
            <a:endParaRPr lang="sk-SK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A </a:t>
            </a:r>
            <a:r>
              <a:rPr lang="sk-SK" dirty="0">
                <a:ea typeface="Calibri"/>
                <a:cs typeface="Times New Roman"/>
              </a:rPr>
              <a:t>narancs narancssárga. </a:t>
            </a:r>
          </a:p>
          <a:p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71658" y="6101954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/>
          </a:bodyPr>
          <a:lstStyle/>
          <a:p>
            <a:r>
              <a:rPr lang="hu-HU" sz="2800" dirty="0" err="1">
                <a:solidFill>
                  <a:prstClr val="black"/>
                </a:solidFill>
              </a:rPr>
              <a:t>Farby</a:t>
            </a:r>
            <a:r>
              <a:rPr lang="hu-HU" sz="2800" dirty="0">
                <a:solidFill>
                  <a:prstClr val="black"/>
                </a:solidFill>
              </a:rPr>
              <a:t> - </a:t>
            </a:r>
            <a:r>
              <a:rPr lang="hu-HU" sz="2800" dirty="0" smtClean="0">
                <a:solidFill>
                  <a:prstClr val="black"/>
                </a:solidFill>
              </a:rPr>
              <a:t>Színek</a:t>
            </a:r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Čerešň</a:t>
            </a:r>
            <a:r>
              <a:rPr lang="sk-SK" dirty="0">
                <a:ea typeface="Calibri"/>
                <a:cs typeface="Times New Roman"/>
              </a:rPr>
              <a:t>a</a:t>
            </a:r>
            <a:r>
              <a:rPr lang="sk-SK" dirty="0" smtClean="0">
                <a:ea typeface="Calibri"/>
                <a:cs typeface="Times New Roman"/>
              </a:rPr>
              <a:t> </a:t>
            </a:r>
            <a:r>
              <a:rPr lang="sk-SK" dirty="0">
                <a:ea typeface="Calibri"/>
                <a:cs typeface="Times New Roman"/>
              </a:rPr>
              <a:t>je červená. 	</a:t>
            </a:r>
            <a:endParaRPr lang="sk-SK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A </a:t>
            </a:r>
            <a:r>
              <a:rPr lang="sk-SK" dirty="0">
                <a:ea typeface="Calibri"/>
                <a:cs typeface="Times New Roman"/>
              </a:rPr>
              <a:t>cseresznye piros. </a:t>
            </a:r>
            <a:endParaRPr lang="sk-SK" dirty="0" smtClean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endParaRPr lang="sk-SK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Obloha </a:t>
            </a:r>
            <a:r>
              <a:rPr lang="sk-SK" dirty="0">
                <a:ea typeface="Calibri"/>
                <a:cs typeface="Times New Roman"/>
              </a:rPr>
              <a:t>je modrá. </a:t>
            </a:r>
            <a:endParaRPr lang="sk-SK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Az </a:t>
            </a:r>
            <a:r>
              <a:rPr lang="sk-SK" dirty="0">
                <a:ea typeface="Calibri"/>
                <a:cs typeface="Times New Roman"/>
              </a:rPr>
              <a:t>ég kék</a:t>
            </a:r>
            <a:r>
              <a:rPr lang="sk-SK" dirty="0" smtClean="0">
                <a:ea typeface="Calibri"/>
                <a:cs typeface="Times New Roman"/>
              </a:rPr>
              <a:t>.</a:t>
            </a: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endParaRPr lang="sk-SK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Tráva </a:t>
            </a:r>
            <a:r>
              <a:rPr lang="sk-SK" dirty="0">
                <a:ea typeface="Calibri"/>
                <a:cs typeface="Times New Roman"/>
              </a:rPr>
              <a:t>je zelená. 	</a:t>
            </a:r>
            <a:endParaRPr lang="sk-SK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A </a:t>
            </a:r>
            <a:r>
              <a:rPr lang="sk-SK" dirty="0">
                <a:ea typeface="Calibri"/>
                <a:cs typeface="Times New Roman"/>
              </a:rPr>
              <a:t>fű zöld. </a:t>
            </a:r>
          </a:p>
          <a:p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00220" y="6101954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190</TotalTime>
  <Words>260</Words>
  <Application>Microsoft Office PowerPoint</Application>
  <PresentationFormat>Prezentácia na obrazovke (4:3)</PresentationFormat>
  <Paragraphs>238</Paragraphs>
  <Slides>25</Slides>
  <Notes>25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25</vt:i4>
      </vt:variant>
    </vt:vector>
  </HeadingPairs>
  <TitlesOfParts>
    <vt:vector size="26" baseType="lpstr">
      <vt:lpstr>Office-téma</vt:lpstr>
      <vt:lpstr>Prezentácia programu PowerPoint</vt:lpstr>
      <vt:lpstr>Činnosti - Tevékenységek</vt:lpstr>
      <vt:lpstr>Činnosti - Tevékenységek</vt:lpstr>
      <vt:lpstr>Činnosti - Tevékenységek</vt:lpstr>
      <vt:lpstr>Činnosti - Tevékenységek</vt:lpstr>
      <vt:lpstr>Činnosti - Tevékenységek</vt:lpstr>
      <vt:lpstr>Činnosti - Tevékenységek</vt:lpstr>
      <vt:lpstr>Farby - Színek</vt:lpstr>
      <vt:lpstr>Farby - Színek</vt:lpstr>
      <vt:lpstr>Farby - Színek</vt:lpstr>
      <vt:lpstr>Farby - Színek</vt:lpstr>
      <vt:lpstr>Farby - Színek</vt:lpstr>
      <vt:lpstr>Farby - Színek</vt:lpstr>
      <vt:lpstr>Ročné obdobia - Évszakok</vt:lpstr>
      <vt:lpstr>Ročné obdobia - Évszakok</vt:lpstr>
      <vt:lpstr>Ročné obdobia - Évszakok</vt:lpstr>
      <vt:lpstr>Ročné obdobia - Évszakok</vt:lpstr>
      <vt:lpstr>Počasie - Időjárás</vt:lpstr>
      <vt:lpstr>Počasie - Időjárás</vt:lpstr>
      <vt:lpstr>Počasie - Időjárás</vt:lpstr>
      <vt:lpstr>Prelož! – Fordítsd le!</vt:lpstr>
      <vt:lpstr>Prelož vety! – Fordítsd le!</vt:lpstr>
      <vt:lpstr>Odpovedz!– Válaszolj!</vt:lpstr>
      <vt:lpstr>Prezentácia programu PowerPoint</vt:lpstr>
      <vt:lpstr>Prezentácia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dia</dc:title>
  <dc:creator>Windows User</dc:creator>
  <cp:lastModifiedBy>Lenovo</cp:lastModifiedBy>
  <cp:revision>15</cp:revision>
  <cp:lastPrinted>2014-01-31T07:18:27Z</cp:lastPrinted>
  <dcterms:created xsi:type="dcterms:W3CDTF">2013-03-28T07:15:55Z</dcterms:created>
  <dcterms:modified xsi:type="dcterms:W3CDTF">2014-01-31T07:19:16Z</dcterms:modified>
</cp:coreProperties>
</file>