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98" r:id="rId4"/>
    <p:sldId id="257" r:id="rId5"/>
    <p:sldId id="259" r:id="rId6"/>
    <p:sldId id="260" r:id="rId7"/>
    <p:sldId id="261" r:id="rId8"/>
    <p:sldId id="29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0" r:id="rId17"/>
    <p:sldId id="269" r:id="rId18"/>
    <p:sldId id="270" r:id="rId19"/>
    <p:sldId id="271" r:id="rId20"/>
    <p:sldId id="272" r:id="rId21"/>
    <p:sldId id="273" r:id="rId22"/>
    <p:sldId id="274" r:id="rId23"/>
    <p:sldId id="297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96" r:id="rId34"/>
    <p:sldId id="295" r:id="rId35"/>
    <p:sldId id="284" r:id="rId36"/>
    <p:sldId id="285" r:id="rId37"/>
    <p:sldId id="294" r:id="rId38"/>
    <p:sldId id="286" r:id="rId39"/>
    <p:sldId id="287" r:id="rId40"/>
    <p:sldId id="293" r:id="rId41"/>
    <p:sldId id="288" r:id="rId42"/>
    <p:sldId id="289" r:id="rId43"/>
    <p:sldId id="292" r:id="rId44"/>
    <p:sldId id="291" r:id="rId45"/>
    <p:sldId id="290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CF593-CDD4-41BC-A6D3-862E59301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311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A78D-E007-4178-B7A6-58924C1510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8518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A78D-E007-4178-B7A6-58924C15108F}" type="slidenum">
              <a:rPr lang="hu-HU" smtClean="0"/>
              <a:t>1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E76BFE-2354-4688-8606-DB6533119E83}" type="datetimeFigureOut">
              <a:rPr lang="hu-HU" smtClean="0"/>
              <a:pPr/>
              <a:t>2014.02.28.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CA7616-0887-47CF-9F1E-2C8AB84D788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jpeg"/><Relationship Id="rId7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jpeg"/><Relationship Id="rId7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jpeg"/><Relationship Id="rId7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2.jpeg"/><Relationship Id="rId7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4.jpeg"/><Relationship Id="rId7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5.jpeg"/><Relationship Id="rId9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Turista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392488"/>
          </a:xfrm>
        </p:spPr>
        <p:txBody>
          <a:bodyPr>
            <a:normAutofit fontScale="85000" lnSpcReduction="20000"/>
          </a:bodyPr>
          <a:lstStyle/>
          <a:p>
            <a:r>
              <a:rPr lang="hu-HU" sz="3300" dirty="0" smtClean="0"/>
              <a:t>ELITNÝ TURISTA – </a:t>
            </a:r>
            <a:r>
              <a:rPr lang="hu-HU" sz="3300" dirty="0" err="1" smtClean="0"/>
              <a:t>už</a:t>
            </a:r>
            <a:r>
              <a:rPr lang="hu-HU" sz="3300" dirty="0" smtClean="0"/>
              <a:t> </a:t>
            </a:r>
            <a:r>
              <a:rPr lang="hu-HU" sz="3300" dirty="0" err="1" smtClean="0"/>
              <a:t>precestoval</a:t>
            </a:r>
            <a:r>
              <a:rPr lang="hu-HU" sz="3300" dirty="0" smtClean="0"/>
              <a:t> </a:t>
            </a:r>
            <a:r>
              <a:rPr lang="hu-HU" sz="3300" dirty="0" err="1" smtClean="0"/>
              <a:t>takmer</a:t>
            </a:r>
            <a:r>
              <a:rPr lang="hu-HU" sz="3300" dirty="0" smtClean="0"/>
              <a:t> </a:t>
            </a:r>
            <a:r>
              <a:rPr lang="hu-HU" sz="3300" dirty="0" err="1" smtClean="0"/>
              <a:t>celý</a:t>
            </a:r>
            <a:r>
              <a:rPr lang="hu-HU" sz="3300" dirty="0" smtClean="0"/>
              <a:t> </a:t>
            </a:r>
            <a:r>
              <a:rPr lang="hu-HU" sz="3300" dirty="0" err="1" smtClean="0"/>
              <a:t>svet</a:t>
            </a:r>
            <a:r>
              <a:rPr lang="hu-HU" sz="3300" dirty="0" smtClean="0"/>
              <a:t> a </a:t>
            </a:r>
            <a:r>
              <a:rPr lang="hu-HU" sz="3300" dirty="0" err="1" smtClean="0"/>
              <a:t>vyhľadáva</a:t>
            </a:r>
            <a:r>
              <a:rPr lang="hu-HU" sz="3300" dirty="0" smtClean="0"/>
              <a:t> len </a:t>
            </a:r>
            <a:r>
              <a:rPr lang="hu-HU" sz="3300" dirty="0" err="1" smtClean="0"/>
              <a:t>egzotické</a:t>
            </a:r>
            <a:r>
              <a:rPr lang="hu-HU" sz="3300" dirty="0" smtClean="0"/>
              <a:t> </a:t>
            </a:r>
            <a:r>
              <a:rPr lang="hu-HU" sz="3300" dirty="0" err="1" smtClean="0"/>
              <a:t>destinácie</a:t>
            </a:r>
            <a:r>
              <a:rPr lang="hu-HU" sz="3300" dirty="0" smtClean="0"/>
              <a:t>.</a:t>
            </a:r>
          </a:p>
          <a:p>
            <a:r>
              <a:rPr lang="hu-HU" sz="3300" dirty="0" err="1" smtClean="0"/>
              <a:t>Obávajú</a:t>
            </a:r>
            <a:r>
              <a:rPr lang="hu-HU" sz="3300" dirty="0" smtClean="0"/>
              <a:t> </a:t>
            </a:r>
            <a:r>
              <a:rPr lang="hu-HU" sz="3300" dirty="0" err="1" smtClean="0"/>
              <a:t>saže</a:t>
            </a:r>
            <a:r>
              <a:rPr lang="hu-HU" sz="3300" dirty="0" smtClean="0"/>
              <a:t> </a:t>
            </a:r>
            <a:r>
              <a:rPr lang="hu-HU" sz="3300" dirty="0" err="1" smtClean="0"/>
              <a:t>stretnú</a:t>
            </a:r>
            <a:r>
              <a:rPr lang="hu-HU" sz="3300" dirty="0" smtClean="0"/>
              <a:t> na </a:t>
            </a:r>
            <a:r>
              <a:rPr lang="hu-HU" sz="3300" dirty="0" err="1" smtClean="0"/>
              <a:t>svojej</a:t>
            </a:r>
            <a:r>
              <a:rPr lang="hu-HU" sz="3300" dirty="0" smtClean="0"/>
              <a:t> </a:t>
            </a:r>
            <a:r>
              <a:rPr lang="hu-HU" sz="3300" dirty="0" err="1" smtClean="0"/>
              <a:t>dovolenke</a:t>
            </a:r>
            <a:r>
              <a:rPr lang="hu-HU" sz="3300" dirty="0" smtClean="0"/>
              <a:t> </a:t>
            </a:r>
            <a:r>
              <a:rPr lang="hu-HU" sz="3300" dirty="0" err="1" smtClean="0"/>
              <a:t>príbuzných</a:t>
            </a:r>
            <a:r>
              <a:rPr lang="hu-HU" sz="3300" dirty="0" smtClean="0"/>
              <a:t> </a:t>
            </a:r>
            <a:r>
              <a:rPr lang="hu-HU" sz="3300" dirty="0" err="1" smtClean="0"/>
              <a:t>alebo</a:t>
            </a:r>
            <a:r>
              <a:rPr lang="hu-HU" sz="3300" dirty="0" smtClean="0"/>
              <a:t> </a:t>
            </a:r>
            <a:r>
              <a:rPr lang="hu-HU" sz="3300" dirty="0" err="1" smtClean="0"/>
              <a:t>kolegov</a:t>
            </a:r>
            <a:r>
              <a:rPr lang="hu-HU" sz="3300" dirty="0" smtClean="0"/>
              <a:t>.</a:t>
            </a:r>
          </a:p>
          <a:p>
            <a:endParaRPr lang="hu-HU" sz="3300" dirty="0" smtClean="0"/>
          </a:p>
          <a:p>
            <a:r>
              <a:rPr lang="hu-HU" sz="3300" dirty="0" smtClean="0"/>
              <a:t>OFF-BEAT TURISTA – </a:t>
            </a:r>
            <a:r>
              <a:rPr lang="hu-HU" sz="3300" dirty="0" err="1" smtClean="0"/>
              <a:t>snaží</a:t>
            </a:r>
            <a:r>
              <a:rPr lang="hu-HU" sz="3300" dirty="0" smtClean="0"/>
              <a:t> </a:t>
            </a:r>
            <a:r>
              <a:rPr lang="hu-HU" sz="3300" dirty="0" err="1" smtClean="0"/>
              <a:t>sa</a:t>
            </a:r>
            <a:r>
              <a:rPr lang="hu-HU" sz="3300" dirty="0" smtClean="0"/>
              <a:t> </a:t>
            </a:r>
            <a:r>
              <a:rPr lang="hu-HU" sz="3300" dirty="0" err="1" smtClean="0"/>
              <a:t>odkloniť</a:t>
            </a:r>
            <a:r>
              <a:rPr lang="hu-HU" sz="3300" dirty="0" smtClean="0"/>
              <a:t> </a:t>
            </a:r>
            <a:r>
              <a:rPr lang="hu-HU" sz="3300" dirty="0" err="1" smtClean="0"/>
              <a:t>od</a:t>
            </a:r>
            <a:r>
              <a:rPr lang="hu-HU" sz="3300" dirty="0" smtClean="0"/>
              <a:t>  </a:t>
            </a:r>
            <a:r>
              <a:rPr lang="hu-HU" sz="3300" dirty="0" err="1" smtClean="0"/>
              <a:t>vyznačenej</a:t>
            </a:r>
            <a:r>
              <a:rPr lang="hu-HU" sz="3300" dirty="0" smtClean="0"/>
              <a:t> </a:t>
            </a:r>
            <a:r>
              <a:rPr lang="hu-HU" sz="3300" dirty="0" err="1" smtClean="0"/>
              <a:t>turistickej</a:t>
            </a:r>
            <a:r>
              <a:rPr lang="hu-HU" sz="3300" dirty="0" smtClean="0"/>
              <a:t> </a:t>
            </a:r>
            <a:r>
              <a:rPr lang="hu-HU" sz="3300" dirty="0" err="1" smtClean="0"/>
              <a:t>trasy</a:t>
            </a:r>
            <a:r>
              <a:rPr lang="hu-HU" sz="3300" dirty="0" smtClean="0"/>
              <a:t>, </a:t>
            </a:r>
            <a:r>
              <a:rPr lang="hu-HU" sz="3300" dirty="0" err="1" smtClean="0"/>
              <a:t>je</a:t>
            </a:r>
            <a:r>
              <a:rPr lang="hu-HU" sz="3300" dirty="0" smtClean="0"/>
              <a:t> </a:t>
            </a:r>
            <a:r>
              <a:rPr lang="hu-HU" sz="3300" dirty="0" err="1" smtClean="0"/>
              <a:t>samotár</a:t>
            </a:r>
            <a:r>
              <a:rPr lang="hu-HU" sz="3300" dirty="0" smtClean="0"/>
              <a:t> a </a:t>
            </a:r>
            <a:r>
              <a:rPr lang="hu-HU" sz="3300" dirty="0" err="1" smtClean="0"/>
              <a:t>snaží</a:t>
            </a:r>
            <a:r>
              <a:rPr lang="hu-HU" sz="3300" dirty="0" smtClean="0"/>
              <a:t> </a:t>
            </a:r>
            <a:r>
              <a:rPr lang="hu-HU" sz="3300" dirty="0" err="1" smtClean="0"/>
              <a:t>sa</a:t>
            </a:r>
            <a:r>
              <a:rPr lang="hu-HU" sz="3300" dirty="0" smtClean="0"/>
              <a:t> </a:t>
            </a:r>
            <a:r>
              <a:rPr lang="hu-HU" sz="3300" dirty="0" err="1" smtClean="0"/>
              <a:t>obchádzať</a:t>
            </a:r>
            <a:r>
              <a:rPr lang="hu-HU" sz="3300" dirty="0" smtClean="0"/>
              <a:t> </a:t>
            </a:r>
            <a:r>
              <a:rPr lang="hu-HU" sz="3300" dirty="0" err="1" smtClean="0"/>
              <a:t>ostatných</a:t>
            </a:r>
            <a:r>
              <a:rPr lang="hu-HU" sz="3300" dirty="0" smtClean="0"/>
              <a:t> </a:t>
            </a:r>
            <a:r>
              <a:rPr lang="hu-HU" sz="3300" dirty="0" err="1" smtClean="0"/>
              <a:t>turistov</a:t>
            </a:r>
            <a:r>
              <a:rPr lang="hu-HU" sz="3300" dirty="0" smtClean="0"/>
              <a:t>, </a:t>
            </a:r>
            <a:r>
              <a:rPr lang="hu-HU" sz="3300" dirty="0" err="1" smtClean="0"/>
              <a:t>je</a:t>
            </a:r>
            <a:r>
              <a:rPr lang="hu-HU" sz="3300" dirty="0" smtClean="0"/>
              <a:t> </a:t>
            </a:r>
            <a:r>
              <a:rPr lang="hu-HU" sz="3300" dirty="0" err="1" smtClean="0"/>
              <a:t>schopný</a:t>
            </a:r>
            <a:r>
              <a:rPr lang="hu-HU" sz="3300" dirty="0" smtClean="0"/>
              <a:t> </a:t>
            </a:r>
            <a:r>
              <a:rPr lang="hu-HU" sz="3300" dirty="0" err="1" smtClean="0"/>
              <a:t>sa</a:t>
            </a:r>
            <a:r>
              <a:rPr lang="hu-HU" sz="3300" dirty="0" smtClean="0"/>
              <a:t> </a:t>
            </a:r>
            <a:r>
              <a:rPr lang="hu-HU" sz="3300" dirty="0" err="1" smtClean="0"/>
              <a:t>prispôsobiť</a:t>
            </a:r>
            <a:r>
              <a:rPr lang="hu-HU" sz="3300" dirty="0" smtClean="0"/>
              <a:t> </a:t>
            </a:r>
            <a:r>
              <a:rPr lang="hu-HU" sz="3300" dirty="0" err="1" smtClean="0"/>
              <a:t>miestnym</a:t>
            </a:r>
            <a:r>
              <a:rPr lang="hu-HU" sz="3300" dirty="0" smtClean="0"/>
              <a:t> </a:t>
            </a:r>
            <a:r>
              <a:rPr lang="hu-HU" sz="3300" dirty="0" err="1" smtClean="0"/>
              <a:t>podmienkam</a:t>
            </a:r>
            <a:r>
              <a:rPr lang="hu-HU" sz="3300" dirty="0" smtClean="0"/>
              <a:t>, </a:t>
            </a:r>
            <a:r>
              <a:rPr lang="hu-HU" sz="3300" dirty="0" err="1" smtClean="0"/>
              <a:t>snaží</a:t>
            </a:r>
            <a:r>
              <a:rPr lang="hu-HU" sz="3300" dirty="0" smtClean="0"/>
              <a:t> </a:t>
            </a:r>
            <a:r>
              <a:rPr lang="hu-HU" sz="3300" dirty="0" err="1" smtClean="0"/>
              <a:t>sa</a:t>
            </a:r>
            <a:r>
              <a:rPr lang="hu-HU" sz="3300" dirty="0" smtClean="0"/>
              <a:t> </a:t>
            </a:r>
            <a:r>
              <a:rPr lang="hu-HU" sz="3300" dirty="0" err="1" smtClean="0"/>
              <a:t>využit</a:t>
            </a:r>
            <a:r>
              <a:rPr lang="hu-HU" sz="3300" dirty="0" smtClean="0"/>
              <a:t>  </a:t>
            </a:r>
            <a:r>
              <a:rPr lang="hu-HU" sz="3300" dirty="0" err="1" smtClean="0"/>
              <a:t>miestne</a:t>
            </a:r>
            <a:r>
              <a:rPr lang="hu-HU" sz="3300" dirty="0" smtClean="0"/>
              <a:t> </a:t>
            </a:r>
            <a:r>
              <a:rPr lang="hu-HU" sz="3300" dirty="0" err="1" smtClean="0"/>
              <a:t>ubytovanie</a:t>
            </a:r>
            <a:r>
              <a:rPr lang="hu-HU" sz="3300" dirty="0" smtClean="0"/>
              <a:t> </a:t>
            </a:r>
            <a:r>
              <a:rPr lang="hu-HU" sz="3300" dirty="0" err="1" smtClean="0"/>
              <a:t>a</a:t>
            </a:r>
            <a:r>
              <a:rPr lang="hu-HU" sz="3300" dirty="0" smtClean="0"/>
              <a:t> </a:t>
            </a:r>
            <a:r>
              <a:rPr lang="hu-HU" sz="3300" dirty="0" err="1" smtClean="0"/>
              <a:t>poskytnuté</a:t>
            </a:r>
            <a:r>
              <a:rPr lang="hu-HU" sz="3300" dirty="0" smtClean="0"/>
              <a:t> </a:t>
            </a:r>
            <a:r>
              <a:rPr lang="hu-HU" sz="3300" dirty="0" err="1" smtClean="0"/>
              <a:t>služby</a:t>
            </a:r>
            <a:r>
              <a:rPr lang="hu-HU" sz="3300" dirty="0" smtClean="0"/>
              <a:t>.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51520" y="620688"/>
            <a:ext cx="889248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Typizovanie</a:t>
            </a:r>
            <a:r>
              <a:rPr lang="hu-HU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na </a:t>
            </a:r>
            <a:r>
              <a:rPr lang="hu-HU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základe</a:t>
            </a:r>
            <a:r>
              <a:rPr lang="hu-HU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u-HU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správania</a:t>
            </a:r>
            <a:endParaRPr kumimoji="0" lang="hu-H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24536"/>
          </a:xfrm>
        </p:spPr>
        <p:txBody>
          <a:bodyPr>
            <a:normAutofit/>
          </a:bodyPr>
          <a:lstStyle/>
          <a:p>
            <a:r>
              <a:rPr lang="hu-HU" dirty="0" err="1" smtClean="0"/>
              <a:t>Nie</a:t>
            </a:r>
            <a:r>
              <a:rPr lang="hu-HU" dirty="0" smtClean="0"/>
              <a:t> </a:t>
            </a:r>
            <a:r>
              <a:rPr lang="hu-HU" dirty="0" err="1" smtClean="0"/>
              <a:t>každodenný</a:t>
            </a:r>
            <a:r>
              <a:rPr lang="hu-HU" dirty="0" smtClean="0"/>
              <a:t> turista- </a:t>
            </a:r>
            <a:r>
              <a:rPr lang="hu-HU" dirty="0" err="1" smtClean="0"/>
              <a:t>či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zúčastní</a:t>
            </a:r>
            <a:r>
              <a:rPr lang="hu-HU" dirty="0" smtClean="0"/>
              <a:t> na </a:t>
            </a:r>
            <a:r>
              <a:rPr lang="hu-HU" dirty="0" err="1" smtClean="0"/>
              <a:t>organizovanom</a:t>
            </a:r>
            <a:r>
              <a:rPr lang="hu-HU" dirty="0" smtClean="0"/>
              <a:t> </a:t>
            </a:r>
            <a:r>
              <a:rPr lang="hu-HU" dirty="0" err="1" smtClean="0"/>
              <a:t>programe</a:t>
            </a:r>
            <a:r>
              <a:rPr lang="hu-HU" dirty="0" smtClean="0"/>
              <a:t>, </a:t>
            </a:r>
            <a:r>
              <a:rPr lang="hu-HU" dirty="0" err="1" smtClean="0"/>
              <a:t>alebo</a:t>
            </a:r>
            <a:r>
              <a:rPr lang="hu-HU" dirty="0" smtClean="0"/>
              <a:t> </a:t>
            </a:r>
            <a:r>
              <a:rPr lang="hu-HU" dirty="0" err="1" smtClean="0"/>
              <a:t>si</a:t>
            </a:r>
            <a:r>
              <a:rPr lang="hu-HU" dirty="0" smtClean="0"/>
              <a:t> </a:t>
            </a:r>
            <a:r>
              <a:rPr lang="hu-HU" dirty="0" err="1" smtClean="0"/>
              <a:t>vyberie</a:t>
            </a:r>
            <a:r>
              <a:rPr lang="hu-HU" dirty="0" smtClean="0"/>
              <a:t> program </a:t>
            </a:r>
            <a:r>
              <a:rPr lang="hu-HU" dirty="0" err="1" smtClean="0"/>
              <a:t>podľa</a:t>
            </a:r>
            <a:r>
              <a:rPr lang="hu-HU" dirty="0" smtClean="0"/>
              <a:t> </a:t>
            </a:r>
            <a:r>
              <a:rPr lang="hu-HU" dirty="0" err="1" smtClean="0"/>
              <a:t>vlastnej</a:t>
            </a:r>
            <a:r>
              <a:rPr lang="hu-HU" dirty="0" smtClean="0"/>
              <a:t> </a:t>
            </a:r>
            <a:r>
              <a:rPr lang="hu-HU" dirty="0" err="1" smtClean="0"/>
              <a:t>vôle</a:t>
            </a:r>
            <a:r>
              <a:rPr lang="hu-HU" dirty="0" smtClean="0"/>
              <a:t>, - </a:t>
            </a:r>
            <a:r>
              <a:rPr lang="hu-HU" dirty="0" err="1" smtClean="0"/>
              <a:t>využíva</a:t>
            </a:r>
            <a:r>
              <a:rPr lang="hu-HU" dirty="0" smtClean="0"/>
              <a:t> </a:t>
            </a:r>
            <a:r>
              <a:rPr lang="hu-HU" dirty="0" err="1" smtClean="0"/>
              <a:t>miestne</a:t>
            </a:r>
            <a:r>
              <a:rPr lang="hu-HU" dirty="0" smtClean="0"/>
              <a:t> </a:t>
            </a:r>
            <a:r>
              <a:rPr lang="hu-HU" dirty="0" err="1" smtClean="0"/>
              <a:t>služby</a:t>
            </a:r>
            <a:r>
              <a:rPr lang="hu-HU" dirty="0" smtClean="0"/>
              <a:t> a </a:t>
            </a:r>
            <a:r>
              <a:rPr lang="hu-HU" dirty="0" err="1" smtClean="0"/>
              <a:t>svoj</a:t>
            </a:r>
            <a:r>
              <a:rPr lang="hu-HU" dirty="0" smtClean="0"/>
              <a:t> program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schopný</a:t>
            </a:r>
            <a:r>
              <a:rPr lang="hu-HU" dirty="0" smtClean="0"/>
              <a:t> </a:t>
            </a:r>
            <a:r>
              <a:rPr lang="hu-HU" dirty="0" err="1" smtClean="0"/>
              <a:t>dočasne</a:t>
            </a:r>
            <a:r>
              <a:rPr lang="hu-HU" dirty="0" smtClean="0"/>
              <a:t> </a:t>
            </a:r>
            <a:r>
              <a:rPr lang="hu-HU" dirty="0" err="1" smtClean="0"/>
              <a:t>zmeniť</a:t>
            </a:r>
            <a:r>
              <a:rPr lang="hu-HU" dirty="0" smtClean="0"/>
              <a:t>, </a:t>
            </a:r>
            <a:r>
              <a:rPr lang="hu-HU" dirty="0" err="1" smtClean="0"/>
              <a:t>aby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dostal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bezprostrednej</a:t>
            </a:r>
            <a:r>
              <a:rPr lang="hu-HU" dirty="0" smtClean="0"/>
              <a:t> </a:t>
            </a:r>
            <a:r>
              <a:rPr lang="hu-HU" dirty="0" err="1" smtClean="0"/>
              <a:t>bliízkosti</a:t>
            </a:r>
            <a:r>
              <a:rPr lang="hu-HU" dirty="0" smtClean="0"/>
              <a:t> </a:t>
            </a:r>
            <a:r>
              <a:rPr lang="hu-HU" dirty="0" err="1" smtClean="0"/>
              <a:t>miestnej</a:t>
            </a:r>
            <a:r>
              <a:rPr lang="hu-HU" dirty="0" smtClean="0"/>
              <a:t> </a:t>
            </a:r>
            <a:r>
              <a:rPr lang="hu-HU" dirty="0" err="1" smtClean="0"/>
              <a:t>kultúry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r>
              <a:rPr lang="hu-HU" dirty="0" err="1" smtClean="0"/>
              <a:t>Skoro</a:t>
            </a:r>
            <a:r>
              <a:rPr lang="hu-HU" dirty="0" smtClean="0"/>
              <a:t> </a:t>
            </a:r>
            <a:r>
              <a:rPr lang="hu-HU" dirty="0" err="1" smtClean="0"/>
              <a:t>masový</a:t>
            </a:r>
            <a:r>
              <a:rPr lang="hu-HU" dirty="0" smtClean="0"/>
              <a:t> turista – </a:t>
            </a:r>
            <a:r>
              <a:rPr lang="hu-HU" dirty="0" err="1" smtClean="0"/>
              <a:t>tí</a:t>
            </a:r>
            <a:r>
              <a:rPr lang="hu-HU" dirty="0" smtClean="0"/>
              <a:t> </a:t>
            </a:r>
            <a:r>
              <a:rPr lang="hu-HU" dirty="0" err="1" smtClean="0"/>
              <a:t>turisti</a:t>
            </a:r>
            <a:r>
              <a:rPr lang="hu-HU" dirty="0" smtClean="0"/>
              <a:t>, </a:t>
            </a:r>
            <a:r>
              <a:rPr lang="hu-HU" dirty="0" err="1" smtClean="0"/>
              <a:t>ktorí</a:t>
            </a:r>
            <a:r>
              <a:rPr lang="hu-HU" dirty="0" smtClean="0"/>
              <a:t> </a:t>
            </a:r>
            <a:r>
              <a:rPr lang="hu-HU" dirty="0" err="1" smtClean="0"/>
              <a:t>cestujú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sú</a:t>
            </a:r>
            <a:r>
              <a:rPr lang="hu-HU" dirty="0" smtClean="0"/>
              <a:t> </a:t>
            </a:r>
            <a:r>
              <a:rPr lang="hu-HU" dirty="0" err="1" smtClean="0"/>
              <a:t>dobre</a:t>
            </a:r>
            <a:r>
              <a:rPr lang="hu-HU" dirty="0" smtClean="0"/>
              <a:t> </a:t>
            </a:r>
            <a:r>
              <a:rPr lang="hu-HU" dirty="0" err="1" smtClean="0"/>
              <a:t>vystavanej</a:t>
            </a:r>
            <a:r>
              <a:rPr lang="hu-HU" dirty="0" smtClean="0"/>
              <a:t>  </a:t>
            </a:r>
            <a:r>
              <a:rPr lang="hu-HU" dirty="0" err="1" smtClean="0"/>
              <a:t>destinácie</a:t>
            </a:r>
            <a:r>
              <a:rPr lang="hu-HU" dirty="0" smtClean="0"/>
              <a:t>, </a:t>
            </a:r>
            <a:r>
              <a:rPr lang="hu-HU" dirty="0" err="1" smtClean="0"/>
              <a:t>ale</a:t>
            </a:r>
            <a:r>
              <a:rPr lang="hu-HU" dirty="0" smtClean="0"/>
              <a:t> </a:t>
            </a:r>
            <a:r>
              <a:rPr lang="hu-HU" dirty="0" err="1" smtClean="0"/>
              <a:t>ešte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nie</a:t>
            </a:r>
            <a:r>
              <a:rPr lang="hu-HU" dirty="0" smtClean="0"/>
              <a:t> </a:t>
            </a:r>
            <a:r>
              <a:rPr lang="hu-HU" dirty="0" err="1" smtClean="0"/>
              <a:t>dominantná</a:t>
            </a:r>
            <a:r>
              <a:rPr lang="hu-HU" dirty="0" smtClean="0"/>
              <a:t> </a:t>
            </a:r>
            <a:r>
              <a:rPr lang="hu-HU" dirty="0" err="1" smtClean="0"/>
              <a:t>cieľová</a:t>
            </a:r>
            <a:r>
              <a:rPr lang="hu-HU" dirty="0" smtClean="0"/>
              <a:t> </a:t>
            </a:r>
            <a:r>
              <a:rPr lang="hu-HU" dirty="0" err="1" smtClean="0"/>
              <a:t>destinácia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51520" y="476672"/>
            <a:ext cx="889248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hu-HU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Typizovanie</a:t>
            </a:r>
            <a:r>
              <a:rPr lang="hu-H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na </a:t>
            </a:r>
            <a:r>
              <a:rPr lang="hu-HU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základe</a:t>
            </a:r>
            <a:r>
              <a:rPr lang="hu-H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hu-HU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správania</a:t>
            </a:r>
            <a:endParaRPr lang="hu-HU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306483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Masový</a:t>
            </a:r>
            <a:r>
              <a:rPr lang="hu-HU" sz="2800" dirty="0" smtClean="0"/>
              <a:t> turista – </a:t>
            </a:r>
            <a:r>
              <a:rPr lang="hu-HU" sz="2800" dirty="0" err="1" smtClean="0"/>
              <a:t>takí</a:t>
            </a:r>
            <a:r>
              <a:rPr lang="hu-HU" sz="2800" dirty="0" smtClean="0"/>
              <a:t> </a:t>
            </a:r>
            <a:r>
              <a:rPr lang="hu-HU" sz="2800" dirty="0" err="1" smtClean="0"/>
              <a:t>turista</a:t>
            </a:r>
            <a:r>
              <a:rPr lang="hu-HU" sz="2800" dirty="0" smtClean="0"/>
              <a:t>, </a:t>
            </a:r>
            <a:r>
              <a:rPr lang="hu-HU" sz="2800" dirty="0" err="1" smtClean="0"/>
              <a:t>kotrého</a:t>
            </a:r>
            <a:r>
              <a:rPr lang="hu-HU" sz="2800" dirty="0" smtClean="0"/>
              <a:t> </a:t>
            </a:r>
            <a:r>
              <a:rPr lang="hu-HU" sz="2800" dirty="0" err="1" smtClean="0"/>
              <a:t>od</a:t>
            </a:r>
            <a:r>
              <a:rPr lang="hu-HU" sz="2800" dirty="0" smtClean="0"/>
              <a:t> </a:t>
            </a:r>
            <a:r>
              <a:rPr lang="hu-HU" sz="2800" dirty="0" err="1" smtClean="0"/>
              <a:t>charterového</a:t>
            </a:r>
            <a:r>
              <a:rPr lang="hu-HU" sz="2800" dirty="0" smtClean="0"/>
              <a:t> </a:t>
            </a:r>
            <a:r>
              <a:rPr lang="hu-HU" sz="2800" dirty="0" err="1" smtClean="0"/>
              <a:t>turistu</a:t>
            </a:r>
            <a:r>
              <a:rPr lang="hu-HU" sz="2800" dirty="0" smtClean="0"/>
              <a:t> </a:t>
            </a:r>
            <a:r>
              <a:rPr lang="hu-HU" sz="2800" dirty="0" err="1" smtClean="0"/>
              <a:t>oddeľuje</a:t>
            </a:r>
            <a:r>
              <a:rPr lang="hu-HU" sz="2800" dirty="0" smtClean="0"/>
              <a:t> </a:t>
            </a:r>
            <a:r>
              <a:rPr lang="hu-HU" sz="2800" dirty="0" err="1" smtClean="0"/>
              <a:t>iba</a:t>
            </a:r>
            <a:r>
              <a:rPr lang="hu-HU" sz="2800" dirty="0" smtClean="0"/>
              <a:t> </a:t>
            </a:r>
            <a:r>
              <a:rPr lang="hu-HU" sz="2800" dirty="0" err="1" smtClean="0"/>
              <a:t>vlások</a:t>
            </a:r>
            <a:r>
              <a:rPr lang="hu-HU" sz="2800" dirty="0" smtClean="0"/>
              <a:t>, </a:t>
            </a:r>
            <a:r>
              <a:rPr lang="hu-HU" sz="2800" dirty="0" err="1" smtClean="0"/>
              <a:t>očakáva</a:t>
            </a:r>
            <a:r>
              <a:rPr lang="hu-HU" sz="2800" dirty="0" smtClean="0"/>
              <a:t>, </a:t>
            </a:r>
            <a:r>
              <a:rPr lang="hu-HU" sz="2800" dirty="0" err="1" smtClean="0"/>
              <a:t>aby</a:t>
            </a:r>
            <a:r>
              <a:rPr lang="hu-HU" sz="2800" dirty="0" smtClean="0"/>
              <a:t> </a:t>
            </a:r>
            <a:r>
              <a:rPr lang="hu-HU" sz="2800" dirty="0" err="1" smtClean="0"/>
              <a:t>mal</a:t>
            </a:r>
            <a:r>
              <a:rPr lang="hu-HU" sz="2800" dirty="0" smtClean="0"/>
              <a:t> </a:t>
            </a:r>
            <a:r>
              <a:rPr lang="hu-HU" sz="2800" dirty="0" err="1" smtClean="0"/>
              <a:t>služby</a:t>
            </a:r>
            <a:r>
              <a:rPr lang="hu-HU" sz="2800" dirty="0" smtClean="0"/>
              <a:t>  k </a:t>
            </a:r>
            <a:r>
              <a:rPr lang="hu-HU" sz="2800" dirty="0" err="1" smtClean="0"/>
              <a:t>dispozícii</a:t>
            </a:r>
            <a:r>
              <a:rPr lang="hu-HU" sz="2800" dirty="0" smtClean="0"/>
              <a:t> a </a:t>
            </a:r>
            <a:r>
              <a:rPr lang="hu-HU" sz="2800" dirty="0" err="1" smtClean="0"/>
              <a:t>má</a:t>
            </a:r>
            <a:r>
              <a:rPr lang="hu-HU" sz="2800" dirty="0" smtClean="0"/>
              <a:t> </a:t>
            </a:r>
            <a:r>
              <a:rPr lang="hu-HU" sz="2800" dirty="0" err="1" smtClean="0"/>
              <a:t>ešte</a:t>
            </a:r>
            <a:r>
              <a:rPr lang="hu-HU" sz="2800" dirty="0" smtClean="0"/>
              <a:t> </a:t>
            </a:r>
            <a:r>
              <a:rPr lang="hu-HU" sz="2800" dirty="0" err="1" smtClean="0"/>
              <a:t>energiu</a:t>
            </a:r>
            <a:r>
              <a:rPr lang="hu-HU" sz="2800" dirty="0" smtClean="0"/>
              <a:t> </a:t>
            </a:r>
            <a:r>
              <a:rPr lang="hu-HU" sz="2800" dirty="0" err="1" smtClean="0"/>
              <a:t>venovať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aj </a:t>
            </a:r>
            <a:r>
              <a:rPr lang="hu-HU" sz="2800" dirty="0" err="1" smtClean="0"/>
              <a:t>miestnym</a:t>
            </a:r>
            <a:r>
              <a:rPr lang="hu-HU" sz="2800" dirty="0" smtClean="0"/>
              <a:t> </a:t>
            </a:r>
            <a:r>
              <a:rPr lang="hu-HU" sz="2800" dirty="0" err="1" smtClean="0"/>
              <a:t>hodnotám</a:t>
            </a:r>
            <a:r>
              <a:rPr lang="hu-HU" sz="2800" dirty="0" smtClean="0"/>
              <a:t>.</a:t>
            </a:r>
          </a:p>
          <a:p>
            <a:pPr>
              <a:buNone/>
            </a:pPr>
            <a:endParaRPr lang="hu-HU" sz="2800" dirty="0" smtClean="0"/>
          </a:p>
          <a:p>
            <a:r>
              <a:rPr lang="hu-HU" sz="2800" dirty="0" err="1" smtClean="0"/>
              <a:t>Charterový</a:t>
            </a:r>
            <a:r>
              <a:rPr lang="hu-HU" sz="2800" dirty="0" smtClean="0"/>
              <a:t> turista-  </a:t>
            </a:r>
            <a:r>
              <a:rPr lang="hu-HU" sz="2800" dirty="0" err="1" smtClean="0"/>
              <a:t>jemu</a:t>
            </a:r>
            <a:r>
              <a:rPr lang="hu-HU" sz="2800" dirty="0" smtClean="0"/>
              <a:t> </a:t>
            </a:r>
            <a:r>
              <a:rPr lang="hu-HU" sz="2800" dirty="0" err="1" smtClean="0"/>
              <a:t>je</a:t>
            </a:r>
            <a:r>
              <a:rPr lang="hu-HU" sz="2800" dirty="0" smtClean="0"/>
              <a:t> </a:t>
            </a:r>
            <a:r>
              <a:rPr lang="hu-HU" sz="2800" dirty="0" err="1" smtClean="0"/>
              <a:t>geografická</a:t>
            </a:r>
            <a:r>
              <a:rPr lang="hu-HU" sz="2800" dirty="0" smtClean="0"/>
              <a:t> </a:t>
            </a:r>
            <a:r>
              <a:rPr lang="hu-HU" sz="2800" dirty="0" err="1" smtClean="0"/>
              <a:t>poloha</a:t>
            </a:r>
            <a:r>
              <a:rPr lang="hu-HU" sz="2800" dirty="0" smtClean="0"/>
              <a:t> </a:t>
            </a:r>
            <a:r>
              <a:rPr lang="hu-HU" sz="2800" dirty="0" err="1" smtClean="0"/>
              <a:t>nepodtsatná</a:t>
            </a:r>
            <a:r>
              <a:rPr lang="hu-HU" sz="2800" dirty="0" smtClean="0"/>
              <a:t>, </a:t>
            </a:r>
            <a:r>
              <a:rPr lang="hu-HU" sz="2800" dirty="0" err="1" smtClean="0"/>
              <a:t>on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venuje</a:t>
            </a:r>
            <a:r>
              <a:rPr lang="hu-HU" sz="2800" dirty="0" smtClean="0"/>
              <a:t> </a:t>
            </a:r>
            <a:r>
              <a:rPr lang="hu-HU" sz="2800" dirty="0" err="1" smtClean="0"/>
              <a:t>iba</a:t>
            </a:r>
            <a:r>
              <a:rPr lang="hu-HU" sz="2800" dirty="0" smtClean="0"/>
              <a:t> </a:t>
            </a:r>
            <a:r>
              <a:rPr lang="hu-HU" sz="2800" dirty="0" err="1" smtClean="0"/>
              <a:t>ničnerobemniu</a:t>
            </a:r>
            <a:r>
              <a:rPr lang="hu-HU" sz="2800" dirty="0" smtClean="0"/>
              <a:t> a </a:t>
            </a:r>
            <a:r>
              <a:rPr lang="hu-HU" sz="2800" dirty="0" err="1" smtClean="0"/>
              <a:t>oddychu</a:t>
            </a:r>
            <a:r>
              <a:rPr lang="hu-HU" sz="2800" dirty="0" smtClean="0"/>
              <a:t> na </a:t>
            </a:r>
            <a:r>
              <a:rPr lang="hu-HU" sz="2800" dirty="0" err="1" smtClean="0"/>
              <a:t>pláži</a:t>
            </a:r>
            <a:r>
              <a:rPr lang="hu-HU" sz="2800" dirty="0" smtClean="0"/>
              <a:t>.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51520" y="548680"/>
            <a:ext cx="889248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hu-HU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Typizovanie</a:t>
            </a:r>
            <a:r>
              <a:rPr lang="hu-H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na </a:t>
            </a:r>
            <a:r>
              <a:rPr lang="hu-HU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základe</a:t>
            </a:r>
            <a:r>
              <a:rPr lang="hu-H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hu-HU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správania</a:t>
            </a:r>
            <a:endParaRPr lang="hu-HU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lignano-pin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624"/>
            <a:ext cx="8460432" cy="634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800" b="1" dirty="0" err="1" smtClean="0"/>
              <a:t>Pod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pojmom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turistická</a:t>
            </a:r>
            <a:r>
              <a:rPr lang="hu-HU" sz="2800" b="1" dirty="0" smtClean="0"/>
              <a:t> etika :</a:t>
            </a:r>
          </a:p>
          <a:p>
            <a:r>
              <a:rPr lang="hu-HU" sz="2800" dirty="0" err="1" smtClean="0"/>
              <a:t>Rozumieme</a:t>
            </a:r>
            <a:r>
              <a:rPr lang="hu-HU" sz="2800" dirty="0" smtClean="0"/>
              <a:t> </a:t>
            </a:r>
            <a:r>
              <a:rPr lang="hu-HU" sz="2800" dirty="0" err="1" smtClean="0"/>
              <a:t>turistami</a:t>
            </a:r>
            <a:r>
              <a:rPr lang="hu-HU" sz="2800" dirty="0" smtClean="0"/>
              <a:t> </a:t>
            </a:r>
            <a:r>
              <a:rPr lang="hu-HU" sz="2800" dirty="0" err="1" smtClean="0"/>
              <a:t>vykonávaný</a:t>
            </a:r>
            <a:r>
              <a:rPr lang="hu-HU" sz="2800" dirty="0" smtClean="0"/>
              <a:t> </a:t>
            </a:r>
            <a:r>
              <a:rPr lang="hu-HU" sz="2800" dirty="0" err="1" smtClean="0"/>
              <a:t>sled</a:t>
            </a:r>
            <a:r>
              <a:rPr lang="hu-HU" sz="2800" dirty="0" smtClean="0"/>
              <a:t> </a:t>
            </a:r>
            <a:r>
              <a:rPr lang="hu-HU" sz="2800" dirty="0" err="1" smtClean="0"/>
              <a:t>činností</a:t>
            </a:r>
            <a:r>
              <a:rPr lang="hu-HU" sz="2800" dirty="0" smtClean="0"/>
              <a:t> v </a:t>
            </a:r>
            <a:r>
              <a:rPr lang="hu-HU" sz="2800" dirty="0" err="1" smtClean="0"/>
              <a:t>čase</a:t>
            </a:r>
            <a:r>
              <a:rPr lang="hu-HU" sz="2800" dirty="0" smtClean="0"/>
              <a:t> a </a:t>
            </a:r>
            <a:r>
              <a:rPr lang="hu-HU" sz="2800" dirty="0" err="1" smtClean="0"/>
              <a:t>priestore</a:t>
            </a:r>
            <a:r>
              <a:rPr lang="hu-HU" sz="2800" dirty="0" smtClean="0"/>
              <a:t>, v </a:t>
            </a:r>
            <a:r>
              <a:rPr lang="hu-HU" sz="2800" dirty="0" err="1" smtClean="0"/>
              <a:t>danej</a:t>
            </a:r>
            <a:r>
              <a:rPr lang="hu-HU" sz="2800" dirty="0" smtClean="0"/>
              <a:t> </a:t>
            </a:r>
            <a:r>
              <a:rPr lang="hu-HU" sz="2800" dirty="0" err="1" smtClean="0"/>
              <a:t>detinácii</a:t>
            </a:r>
            <a:r>
              <a:rPr lang="hu-HU" sz="2800" dirty="0" smtClean="0"/>
              <a:t>, </a:t>
            </a:r>
            <a:r>
              <a:rPr lang="hu-HU" sz="2800" dirty="0" err="1" smtClean="0"/>
              <a:t>ako</a:t>
            </a:r>
            <a:r>
              <a:rPr lang="hu-HU" sz="2800" dirty="0" smtClean="0"/>
              <a:t> aj </a:t>
            </a:r>
            <a:r>
              <a:rPr lang="hu-HU" sz="2800" dirty="0" err="1" smtClean="0"/>
              <a:t>interaktívna</a:t>
            </a:r>
            <a:r>
              <a:rPr lang="hu-HU" sz="2800" dirty="0" smtClean="0"/>
              <a:t> </a:t>
            </a:r>
            <a:r>
              <a:rPr lang="hu-HU" sz="2800" dirty="0" err="1" smtClean="0"/>
              <a:t>komunikácia</a:t>
            </a:r>
            <a:r>
              <a:rPr lang="hu-HU" sz="2800" dirty="0" smtClean="0"/>
              <a:t> s </a:t>
            </a:r>
            <a:r>
              <a:rPr lang="hu-HU" sz="2800" dirty="0" err="1" smtClean="0"/>
              <a:t>miestnymi</a:t>
            </a:r>
            <a:r>
              <a:rPr lang="hu-HU" sz="2800" dirty="0" smtClean="0"/>
              <a:t> </a:t>
            </a:r>
            <a:r>
              <a:rPr lang="hu-HU" sz="2800" dirty="0" err="1" smtClean="0"/>
              <a:t>komunitami</a:t>
            </a:r>
            <a:r>
              <a:rPr lang="hu-HU" sz="2800" dirty="0" smtClean="0"/>
              <a:t>.</a:t>
            </a:r>
          </a:p>
          <a:p>
            <a:r>
              <a:rPr lang="hu-HU" sz="2800" dirty="0" err="1" smtClean="0"/>
              <a:t>Turistické</a:t>
            </a:r>
            <a:r>
              <a:rPr lang="hu-HU" sz="2800" dirty="0" smtClean="0"/>
              <a:t> </a:t>
            </a:r>
            <a:r>
              <a:rPr lang="hu-HU" sz="2800" dirty="0" err="1" smtClean="0"/>
              <a:t>správanie</a:t>
            </a:r>
            <a:r>
              <a:rPr lang="hu-HU" sz="2800" dirty="0" smtClean="0"/>
              <a:t> </a:t>
            </a:r>
            <a:r>
              <a:rPr lang="hu-HU" sz="2800" dirty="0" err="1" smtClean="0"/>
              <a:t>je</a:t>
            </a:r>
            <a:r>
              <a:rPr lang="hu-HU" sz="2800" dirty="0" smtClean="0"/>
              <a:t>  </a:t>
            </a:r>
            <a:r>
              <a:rPr lang="hu-HU" sz="2800" dirty="0" err="1" smtClean="0"/>
              <a:t>špecifické</a:t>
            </a:r>
            <a:r>
              <a:rPr lang="hu-HU" sz="2800" dirty="0" smtClean="0"/>
              <a:t> </a:t>
            </a:r>
            <a:r>
              <a:rPr lang="hu-HU" sz="2800" dirty="0" err="1" smtClean="0"/>
              <a:t>vzhľadom</a:t>
            </a:r>
            <a:r>
              <a:rPr lang="hu-HU" sz="2800" dirty="0" smtClean="0"/>
              <a:t> na </a:t>
            </a:r>
            <a:r>
              <a:rPr lang="hu-HU" sz="2800" dirty="0" err="1" smtClean="0"/>
              <a:t>skupiny</a:t>
            </a:r>
            <a:r>
              <a:rPr lang="hu-HU" sz="2800" dirty="0" smtClean="0"/>
              <a:t>.</a:t>
            </a:r>
          </a:p>
          <a:p>
            <a:r>
              <a:rPr lang="hu-HU" sz="2800" dirty="0" err="1" smtClean="0"/>
              <a:t>Čo</a:t>
            </a:r>
            <a:r>
              <a:rPr lang="hu-HU" sz="2800" dirty="0" smtClean="0"/>
              <a:t> </a:t>
            </a:r>
            <a:r>
              <a:rPr lang="hu-HU" sz="2800" dirty="0" err="1" smtClean="0"/>
              <a:t>robí</a:t>
            </a:r>
            <a:r>
              <a:rPr lang="hu-HU" sz="2800" dirty="0" smtClean="0"/>
              <a:t> turista? </a:t>
            </a:r>
            <a:r>
              <a:rPr lang="hu-HU" sz="2800" dirty="0" err="1" smtClean="0"/>
              <a:t>Je</a:t>
            </a:r>
            <a:r>
              <a:rPr lang="hu-HU" sz="2800" dirty="0" smtClean="0"/>
              <a:t> </a:t>
            </a:r>
            <a:r>
              <a:rPr lang="hu-HU" sz="2800" dirty="0" err="1" smtClean="0"/>
              <a:t>potrebný</a:t>
            </a:r>
            <a:r>
              <a:rPr lang="hu-HU" sz="2800" dirty="0" smtClean="0"/>
              <a:t> </a:t>
            </a:r>
            <a:r>
              <a:rPr lang="hu-HU" sz="2800" dirty="0" err="1" smtClean="0"/>
              <a:t>hlbší</a:t>
            </a:r>
            <a:r>
              <a:rPr lang="hu-HU" sz="2800" dirty="0" smtClean="0"/>
              <a:t> a </a:t>
            </a:r>
            <a:r>
              <a:rPr lang="hu-HU" sz="2800" dirty="0" err="1" smtClean="0"/>
              <a:t>podrobnejší</a:t>
            </a:r>
            <a:r>
              <a:rPr lang="hu-HU" sz="2800" dirty="0" smtClean="0"/>
              <a:t> </a:t>
            </a:r>
            <a:r>
              <a:rPr lang="hu-HU" sz="2800" dirty="0" err="1" smtClean="0"/>
              <a:t>rozbor</a:t>
            </a:r>
            <a:r>
              <a:rPr lang="hu-HU" sz="2800" dirty="0" smtClean="0"/>
              <a:t>.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Turistické</a:t>
            </a:r>
            <a:r>
              <a:rPr lang="hu-HU" dirty="0" smtClean="0"/>
              <a:t> </a:t>
            </a:r>
            <a:r>
              <a:rPr lang="hu-HU" dirty="0" err="1" smtClean="0"/>
              <a:t>správanie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3816424"/>
          </a:xfrm>
        </p:spPr>
        <p:txBody>
          <a:bodyPr>
            <a:noAutofit/>
          </a:bodyPr>
          <a:lstStyle/>
          <a:p>
            <a:endParaRPr lang="hu-HU" sz="3000" dirty="0" smtClean="0"/>
          </a:p>
          <a:p>
            <a:r>
              <a:rPr lang="hu-HU" sz="3000" dirty="0" err="1" smtClean="0"/>
              <a:t>Vnímanie</a:t>
            </a:r>
            <a:r>
              <a:rPr lang="hu-HU" sz="3000" dirty="0" smtClean="0"/>
              <a:t> , </a:t>
            </a:r>
            <a:r>
              <a:rPr lang="hu-HU" sz="3000" dirty="0" err="1" smtClean="0"/>
              <a:t>komunikácia</a:t>
            </a:r>
            <a:r>
              <a:rPr lang="hu-HU" sz="3000" dirty="0" smtClean="0"/>
              <a:t> a </a:t>
            </a:r>
            <a:r>
              <a:rPr lang="hu-HU" sz="3000" dirty="0" err="1" smtClean="0"/>
              <a:t>utvorenie</a:t>
            </a:r>
            <a:r>
              <a:rPr lang="hu-HU" sz="3000" dirty="0" smtClean="0"/>
              <a:t> </a:t>
            </a:r>
            <a:r>
              <a:rPr lang="hu-HU" sz="3000" dirty="0" err="1" smtClean="0"/>
              <a:t>mienky</a:t>
            </a:r>
            <a:r>
              <a:rPr lang="hu-HU" sz="3000" dirty="0" smtClean="0"/>
              <a:t> na, </a:t>
            </a:r>
            <a:r>
              <a:rPr lang="hu-HU" sz="3000" dirty="0" err="1" smtClean="0"/>
              <a:t>určenie</a:t>
            </a:r>
            <a:r>
              <a:rPr lang="hu-HU" sz="3000" dirty="0" smtClean="0"/>
              <a:t> </a:t>
            </a:r>
            <a:r>
              <a:rPr lang="hu-HU" sz="3000" dirty="0" err="1" smtClean="0"/>
              <a:t>počtu</a:t>
            </a:r>
            <a:r>
              <a:rPr lang="hu-HU" sz="3000" dirty="0" smtClean="0"/>
              <a:t>, </a:t>
            </a:r>
            <a:r>
              <a:rPr lang="hu-HU" sz="3000" dirty="0" err="1" smtClean="0"/>
              <a:t>rozmiestnenia</a:t>
            </a:r>
            <a:r>
              <a:rPr lang="hu-HU" sz="3000" dirty="0" smtClean="0"/>
              <a:t>, </a:t>
            </a:r>
            <a:r>
              <a:rPr lang="hu-HU" sz="3000" dirty="0" err="1" smtClean="0"/>
              <a:t>vykonávania</a:t>
            </a:r>
            <a:r>
              <a:rPr lang="hu-HU" sz="3000" dirty="0" smtClean="0"/>
              <a:t> </a:t>
            </a:r>
            <a:r>
              <a:rPr lang="hu-HU" sz="3000" dirty="0" err="1" smtClean="0"/>
              <a:t>činností</a:t>
            </a:r>
            <a:r>
              <a:rPr lang="hu-HU" sz="3000" dirty="0" smtClean="0"/>
              <a:t> v </a:t>
            </a:r>
            <a:r>
              <a:rPr lang="hu-HU" sz="3000" dirty="0" err="1" smtClean="0"/>
              <a:t>čase</a:t>
            </a:r>
            <a:r>
              <a:rPr lang="hu-HU" sz="3000" dirty="0" smtClean="0"/>
              <a:t> a </a:t>
            </a:r>
            <a:r>
              <a:rPr lang="hu-HU" sz="3000" dirty="0" err="1" smtClean="0"/>
              <a:t>priestore</a:t>
            </a:r>
            <a:r>
              <a:rPr lang="hu-HU" sz="3000" dirty="0" smtClean="0"/>
              <a:t>, </a:t>
            </a:r>
            <a:r>
              <a:rPr lang="hu-HU" sz="3000" dirty="0" err="1" smtClean="0"/>
              <a:t>musí</a:t>
            </a:r>
            <a:r>
              <a:rPr lang="hu-HU" sz="3000" dirty="0" smtClean="0"/>
              <a:t>  </a:t>
            </a:r>
            <a:r>
              <a:rPr lang="hu-HU" sz="3000" dirty="0" err="1" smtClean="0"/>
              <a:t>tvoriť</a:t>
            </a:r>
            <a:r>
              <a:rPr lang="hu-HU" sz="3000" dirty="0" smtClean="0"/>
              <a:t> </a:t>
            </a:r>
            <a:r>
              <a:rPr lang="hu-HU" sz="3000" dirty="0" err="1" smtClean="0"/>
              <a:t>element</a:t>
            </a:r>
            <a:r>
              <a:rPr lang="hu-HU" sz="3000" dirty="0" smtClean="0"/>
              <a:t> </a:t>
            </a:r>
            <a:r>
              <a:rPr lang="hu-HU" sz="3000" dirty="0" err="1" smtClean="0"/>
              <a:t>skúmajúci</a:t>
            </a:r>
            <a:r>
              <a:rPr lang="hu-HU" sz="3000" dirty="0" smtClean="0"/>
              <a:t> </a:t>
            </a:r>
            <a:r>
              <a:rPr lang="hu-HU" sz="3000" dirty="0" err="1" smtClean="0"/>
              <a:t>turistické</a:t>
            </a:r>
            <a:r>
              <a:rPr lang="hu-HU" sz="3000" dirty="0" smtClean="0"/>
              <a:t> </a:t>
            </a:r>
            <a:r>
              <a:rPr lang="hu-HU" sz="3000" dirty="0" err="1" smtClean="0"/>
              <a:t>správanie</a:t>
            </a:r>
            <a:r>
              <a:rPr lang="hu-HU" sz="3000" dirty="0" smtClean="0"/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Turistické</a:t>
            </a:r>
            <a:r>
              <a:rPr lang="hu-HU" dirty="0" smtClean="0"/>
              <a:t> </a:t>
            </a:r>
            <a:r>
              <a:rPr lang="hu-HU" dirty="0" err="1" smtClean="0"/>
              <a:t>správanie</a:t>
            </a:r>
            <a:endParaRPr lang="hu-HU" dirty="0"/>
          </a:p>
        </p:txBody>
      </p:sp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Autofit/>
          </a:bodyPr>
          <a:lstStyle/>
          <a:p>
            <a:endParaRPr lang="hu-HU" sz="2800" dirty="0" smtClean="0"/>
          </a:p>
          <a:p>
            <a:endParaRPr lang="hu-HU" sz="2800" dirty="0" smtClean="0"/>
          </a:p>
          <a:p>
            <a:pPr>
              <a:buNone/>
            </a:pPr>
            <a:r>
              <a:rPr lang="hu-HU" sz="3000" b="1" dirty="0" err="1" smtClean="0"/>
              <a:t>Aktivity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turistu</a:t>
            </a:r>
            <a:r>
              <a:rPr lang="hu-HU" sz="3000" b="1" dirty="0" smtClean="0"/>
              <a:t>:</a:t>
            </a:r>
          </a:p>
          <a:p>
            <a:pPr>
              <a:buNone/>
            </a:pPr>
            <a:r>
              <a:rPr lang="hu-HU" sz="3000" b="1" dirty="0"/>
              <a:t> </a:t>
            </a:r>
            <a:r>
              <a:rPr lang="hu-HU" sz="3000" b="1" dirty="0" smtClean="0"/>
              <a:t>- </a:t>
            </a:r>
            <a:r>
              <a:rPr lang="hu-HU" sz="3000" dirty="0" err="1" smtClean="0"/>
              <a:t>Aktivity</a:t>
            </a:r>
            <a:r>
              <a:rPr lang="hu-HU" sz="3000" dirty="0" smtClean="0"/>
              <a:t> </a:t>
            </a:r>
            <a:r>
              <a:rPr lang="hu-HU" sz="3000" dirty="0" err="1" smtClean="0"/>
              <a:t>turistu</a:t>
            </a:r>
            <a:r>
              <a:rPr lang="hu-HU" sz="3000" dirty="0" smtClean="0"/>
              <a:t> </a:t>
            </a:r>
            <a:r>
              <a:rPr lang="hu-HU" sz="3000" dirty="0" err="1" smtClean="0"/>
              <a:t>určuje</a:t>
            </a:r>
            <a:r>
              <a:rPr lang="hu-HU" sz="3000" dirty="0" smtClean="0"/>
              <a:t> </a:t>
            </a:r>
            <a:r>
              <a:rPr lang="hu-HU" sz="3000" dirty="0" err="1" smtClean="0"/>
              <a:t>hlavne</a:t>
            </a:r>
            <a:r>
              <a:rPr lang="hu-HU" sz="3000" dirty="0" smtClean="0"/>
              <a:t> </a:t>
            </a:r>
            <a:r>
              <a:rPr lang="hu-HU" sz="3000" dirty="0" err="1" smtClean="0"/>
              <a:t>motivácia</a:t>
            </a:r>
            <a:r>
              <a:rPr lang="hu-HU" sz="3000" dirty="0" smtClean="0"/>
              <a:t> </a:t>
            </a:r>
            <a:r>
              <a:rPr lang="hu-HU" sz="3000" dirty="0" err="1" smtClean="0"/>
              <a:t>turistu</a:t>
            </a:r>
            <a:r>
              <a:rPr lang="hu-HU" sz="3000" dirty="0" smtClean="0"/>
              <a:t>.</a:t>
            </a:r>
          </a:p>
          <a:p>
            <a:pPr>
              <a:buNone/>
            </a:pPr>
            <a:endParaRPr lang="hu-HU" sz="3000" dirty="0" smtClean="0"/>
          </a:p>
          <a:p>
            <a:r>
              <a:rPr lang="hu-HU" sz="3000" dirty="0" err="1" smtClean="0"/>
              <a:t>Účastník</a:t>
            </a:r>
            <a:r>
              <a:rPr lang="hu-HU" sz="3000" dirty="0" smtClean="0"/>
              <a:t> </a:t>
            </a:r>
            <a:r>
              <a:rPr lang="hu-HU" sz="3000" dirty="0" err="1" smtClean="0"/>
              <a:t>konferencie</a:t>
            </a:r>
            <a:r>
              <a:rPr lang="hu-HU" sz="3000" dirty="0" smtClean="0"/>
              <a:t>, </a:t>
            </a:r>
            <a:r>
              <a:rPr lang="hu-HU" sz="3000" dirty="0" err="1" smtClean="0"/>
              <a:t>je</a:t>
            </a:r>
            <a:r>
              <a:rPr lang="hu-HU" sz="3000" dirty="0" smtClean="0"/>
              <a:t> </a:t>
            </a:r>
            <a:r>
              <a:rPr lang="hu-HU" sz="3000" dirty="0" err="1" smtClean="0"/>
              <a:t>väčšinu</a:t>
            </a:r>
            <a:r>
              <a:rPr lang="hu-HU" sz="3000" dirty="0" smtClean="0"/>
              <a:t> </a:t>
            </a:r>
            <a:r>
              <a:rPr lang="hu-HU" sz="3000" dirty="0" err="1" smtClean="0"/>
              <a:t>svojho</a:t>
            </a:r>
            <a:r>
              <a:rPr lang="hu-HU" sz="3000" dirty="0" smtClean="0"/>
              <a:t> </a:t>
            </a:r>
            <a:r>
              <a:rPr lang="hu-HU" sz="3000" dirty="0" err="1" smtClean="0"/>
              <a:t>pobytu</a:t>
            </a:r>
            <a:r>
              <a:rPr lang="hu-HU" sz="3000" dirty="0" smtClean="0"/>
              <a:t> na </a:t>
            </a:r>
            <a:r>
              <a:rPr lang="hu-HU" sz="3000" dirty="0" err="1" smtClean="0"/>
              <a:t>konferencii</a:t>
            </a:r>
            <a:r>
              <a:rPr lang="hu-HU" sz="3000" dirty="0" smtClean="0"/>
              <a:t> </a:t>
            </a:r>
            <a:r>
              <a:rPr lang="hu-HU" sz="3000" dirty="0" err="1" smtClean="0"/>
              <a:t>alebo</a:t>
            </a:r>
            <a:r>
              <a:rPr lang="hu-HU" sz="3000" dirty="0" smtClean="0"/>
              <a:t> </a:t>
            </a:r>
            <a:r>
              <a:rPr lang="hu-HU" sz="3000" dirty="0" err="1" smtClean="0"/>
              <a:t>ku</a:t>
            </a:r>
            <a:r>
              <a:rPr lang="hu-HU" sz="3000" dirty="0" smtClean="0"/>
              <a:t> </a:t>
            </a:r>
            <a:r>
              <a:rPr lang="hu-HU" sz="3000" dirty="0" err="1" smtClean="0"/>
              <a:t>konferencii</a:t>
            </a:r>
            <a:r>
              <a:rPr lang="hu-HU" sz="3000" dirty="0" smtClean="0"/>
              <a:t> </a:t>
            </a:r>
            <a:r>
              <a:rPr lang="hu-HU" sz="3000" dirty="0" err="1" smtClean="0"/>
              <a:t>sa</a:t>
            </a:r>
            <a:r>
              <a:rPr lang="hu-HU" sz="3000" dirty="0" smtClean="0"/>
              <a:t> </a:t>
            </a:r>
            <a:r>
              <a:rPr lang="hu-HU" sz="3000" dirty="0" err="1" smtClean="0"/>
              <a:t>vzťahujúcej</a:t>
            </a:r>
            <a:r>
              <a:rPr lang="hu-HU" sz="3000" dirty="0" smtClean="0"/>
              <a:t> </a:t>
            </a:r>
            <a:r>
              <a:rPr lang="hu-HU" sz="3000" dirty="0" err="1" smtClean="0"/>
              <a:t>akcii</a:t>
            </a:r>
            <a:r>
              <a:rPr lang="hu-HU" sz="3000" dirty="0" smtClean="0"/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Turistické</a:t>
            </a:r>
            <a:r>
              <a:rPr lang="hu-HU" dirty="0" smtClean="0"/>
              <a:t> </a:t>
            </a:r>
            <a:r>
              <a:rPr lang="hu-HU" dirty="0" err="1" smtClean="0"/>
              <a:t>správanie</a:t>
            </a:r>
            <a:endParaRPr lang="hu-HU" dirty="0"/>
          </a:p>
        </p:txBody>
      </p:sp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Konferenciaturizmus helyszíne</a:t>
            </a:r>
          </a:p>
        </p:txBody>
      </p:sp>
      <p:pic>
        <p:nvPicPr>
          <p:cNvPr id="9218" name="Picture 2" descr="45_conference_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1731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8498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Nakupujúci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turista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zameriava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výlučne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maloobchodné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veľkoobchodné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centrá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alebo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maximálne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využije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služby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osobnú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potrebu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hu-H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ANd9GcSpBWNprehMRUdvNaRl4jmk5BX5wmbjE8z69XknQinnp_ryVvje6A"/>
          <p:cNvPicPr>
            <a:picLocks noChangeAspect="1" noChangeArrowheads="1"/>
          </p:cNvPicPr>
          <p:nvPr/>
        </p:nvPicPr>
        <p:blipFill>
          <a:blip r:embed="rId2" cstate="print"/>
          <a:srcRect l="3391" t="7445" r="5075" b="6170"/>
          <a:stretch>
            <a:fillRect/>
          </a:stretch>
        </p:blipFill>
        <p:spPr bwMode="auto">
          <a:xfrm>
            <a:off x="2699792" y="419696"/>
            <a:ext cx="4860032" cy="2937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églalap 5"/>
          <p:cNvSpPr/>
          <p:nvPr/>
        </p:nvSpPr>
        <p:spPr>
          <a:xfrm>
            <a:off x="0" y="465313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Prvotná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motivácia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→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druhotná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motivácia</a:t>
            </a:r>
            <a:endParaRPr lang="hu-H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Aj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rôzne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iné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faktory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majú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vplyv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turistické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3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správanie</a:t>
            </a:r>
            <a:r>
              <a:rPr lang="hu-HU" sz="3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hu-HU" sz="3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608512"/>
          </a:xfrm>
        </p:spPr>
        <p:txBody>
          <a:bodyPr>
            <a:normAutofit lnSpcReduction="10000"/>
          </a:bodyPr>
          <a:lstStyle/>
          <a:p>
            <a:r>
              <a:rPr lang="hu-HU" sz="3000" dirty="0" err="1" smtClean="0"/>
              <a:t>Príjmy</a:t>
            </a:r>
            <a:r>
              <a:rPr lang="hu-HU" sz="3000" dirty="0" smtClean="0"/>
              <a:t> </a:t>
            </a:r>
            <a:r>
              <a:rPr lang="hu-HU" sz="3000" dirty="0" err="1" smtClean="0"/>
              <a:t>turismu-orientovaná</a:t>
            </a:r>
            <a:r>
              <a:rPr lang="hu-HU" sz="3000" dirty="0" smtClean="0"/>
              <a:t> </a:t>
            </a:r>
            <a:r>
              <a:rPr lang="hu-HU" sz="3000" dirty="0" err="1" smtClean="0"/>
              <a:t>priemylelný</a:t>
            </a:r>
            <a:r>
              <a:rPr lang="hu-HU" sz="3000" dirty="0" smtClean="0"/>
              <a:t> </a:t>
            </a:r>
            <a:r>
              <a:rPr lang="hu-HU" sz="3000" dirty="0" err="1" smtClean="0"/>
              <a:t>odbor</a:t>
            </a:r>
            <a:r>
              <a:rPr lang="hu-HU" sz="3000" dirty="0" smtClean="0"/>
              <a:t>.</a:t>
            </a:r>
          </a:p>
          <a:p>
            <a:r>
              <a:rPr lang="hu-HU" sz="3000" dirty="0" err="1" smtClean="0"/>
              <a:t>Správanie</a:t>
            </a:r>
            <a:r>
              <a:rPr lang="hu-HU" sz="3000" dirty="0" smtClean="0"/>
              <a:t> </a:t>
            </a:r>
            <a:r>
              <a:rPr lang="hu-HU" sz="3000" dirty="0" err="1" smtClean="0"/>
              <a:t>turistu</a:t>
            </a:r>
            <a:r>
              <a:rPr lang="hu-HU" sz="3000" dirty="0" smtClean="0"/>
              <a:t> </a:t>
            </a:r>
            <a:r>
              <a:rPr lang="hu-HU" sz="3000" dirty="0" err="1" smtClean="0"/>
              <a:t>ovplyvňuje</a:t>
            </a:r>
            <a:r>
              <a:rPr lang="hu-HU" sz="3000" dirty="0" smtClean="0"/>
              <a:t> aj </a:t>
            </a:r>
            <a:r>
              <a:rPr lang="hu-HU" sz="3000" dirty="0" err="1" smtClean="0"/>
              <a:t>vyška</a:t>
            </a:r>
            <a:r>
              <a:rPr lang="hu-HU" sz="3000" dirty="0" smtClean="0"/>
              <a:t>  </a:t>
            </a:r>
            <a:r>
              <a:rPr lang="hu-HU" sz="3000" dirty="0" err="1" smtClean="0"/>
              <a:t>výdavkov</a:t>
            </a:r>
            <a:r>
              <a:rPr lang="hu-HU" sz="3000" dirty="0" smtClean="0"/>
              <a:t> a </a:t>
            </a:r>
            <a:r>
              <a:rPr lang="hu-HU" sz="3000" dirty="0" err="1" smtClean="0"/>
              <a:t>ich</a:t>
            </a:r>
            <a:r>
              <a:rPr lang="hu-HU" sz="3000" dirty="0" smtClean="0"/>
              <a:t> </a:t>
            </a:r>
            <a:r>
              <a:rPr lang="hu-HU" sz="3000" dirty="0" err="1" smtClean="0"/>
              <a:t>štruktúra</a:t>
            </a:r>
            <a:r>
              <a:rPr lang="hu-HU" sz="3000" dirty="0" smtClean="0"/>
              <a:t>.</a:t>
            </a:r>
          </a:p>
          <a:p>
            <a:r>
              <a:rPr lang="hu-HU" sz="3000" dirty="0" err="1" smtClean="0"/>
              <a:t>Výdavky</a:t>
            </a:r>
            <a:r>
              <a:rPr lang="hu-HU" sz="3000" dirty="0" smtClean="0"/>
              <a:t> </a:t>
            </a:r>
            <a:r>
              <a:rPr lang="hu-HU" sz="3000" dirty="0" err="1" smtClean="0"/>
              <a:t>turistov</a:t>
            </a:r>
            <a:r>
              <a:rPr lang="hu-HU" sz="3000" dirty="0" smtClean="0"/>
              <a:t> </a:t>
            </a:r>
            <a:r>
              <a:rPr lang="hu-HU" sz="3000" dirty="0" err="1" smtClean="0"/>
              <a:t>možeme</a:t>
            </a:r>
            <a:r>
              <a:rPr lang="hu-HU" sz="3000" dirty="0" smtClean="0"/>
              <a:t> </a:t>
            </a:r>
            <a:r>
              <a:rPr lang="hu-HU" sz="3000" dirty="0" err="1" smtClean="0"/>
              <a:t>rozdeliť</a:t>
            </a:r>
            <a:r>
              <a:rPr lang="hu-HU" sz="3000" dirty="0" smtClean="0"/>
              <a:t> </a:t>
            </a:r>
            <a:r>
              <a:rPr lang="hu-HU" sz="3000" dirty="0" err="1" smtClean="0"/>
              <a:t>do</a:t>
            </a:r>
            <a:r>
              <a:rPr lang="hu-HU" sz="3000" dirty="0" smtClean="0"/>
              <a:t> 4 </a:t>
            </a:r>
            <a:r>
              <a:rPr lang="hu-HU" sz="3000" dirty="0" err="1" smtClean="0"/>
              <a:t>základných</a:t>
            </a:r>
            <a:r>
              <a:rPr lang="hu-HU" sz="3000" dirty="0" smtClean="0"/>
              <a:t> </a:t>
            </a:r>
            <a:r>
              <a:rPr lang="hu-HU" sz="3000" dirty="0" err="1" smtClean="0"/>
              <a:t>skupín</a:t>
            </a:r>
            <a:r>
              <a:rPr lang="hu-HU" sz="3000" dirty="0" smtClean="0"/>
              <a:t>: </a:t>
            </a:r>
          </a:p>
          <a:p>
            <a:pPr marL="624078" lvl="0" indent="-514350">
              <a:buFont typeface="+mj-lt"/>
              <a:buAutoNum type="arabicPeriod"/>
            </a:pPr>
            <a:r>
              <a:rPr lang="hu-HU" sz="3000" dirty="0" err="1" smtClean="0"/>
              <a:t>Výdavky</a:t>
            </a:r>
            <a:r>
              <a:rPr lang="hu-HU" sz="3000" dirty="0" smtClean="0"/>
              <a:t> na </a:t>
            </a:r>
            <a:r>
              <a:rPr lang="hu-HU" sz="3000" dirty="0" err="1" smtClean="0"/>
              <a:t>cestovanie</a:t>
            </a:r>
            <a:r>
              <a:rPr lang="hu-HU" sz="3000" dirty="0" smtClean="0"/>
              <a:t>;</a:t>
            </a:r>
          </a:p>
          <a:p>
            <a:pPr marL="624078" lvl="0" indent="-514350">
              <a:buFont typeface="+mj-lt"/>
              <a:buAutoNum type="arabicPeriod"/>
            </a:pPr>
            <a:r>
              <a:rPr lang="hu-HU" sz="3000" dirty="0" err="1" smtClean="0"/>
              <a:t>Výdavky</a:t>
            </a:r>
            <a:r>
              <a:rPr lang="hu-HU" sz="3000" dirty="0" smtClean="0"/>
              <a:t> na </a:t>
            </a:r>
            <a:r>
              <a:rPr lang="hu-HU" sz="3000" dirty="0" err="1" smtClean="0"/>
              <a:t>ubytovanie</a:t>
            </a:r>
            <a:r>
              <a:rPr lang="hu-HU" sz="3000" dirty="0" smtClean="0"/>
              <a:t>;</a:t>
            </a:r>
          </a:p>
          <a:p>
            <a:pPr marL="624078" lvl="0" indent="-514350">
              <a:buFont typeface="+mj-lt"/>
              <a:buAutoNum type="arabicPeriod"/>
            </a:pPr>
            <a:r>
              <a:rPr lang="hu-HU" sz="3000" dirty="0" err="1" smtClean="0"/>
              <a:t>Výdavky</a:t>
            </a:r>
            <a:r>
              <a:rPr lang="hu-HU" sz="3000" dirty="0" smtClean="0"/>
              <a:t> na </a:t>
            </a:r>
            <a:r>
              <a:rPr lang="hu-HU" sz="3000" dirty="0" err="1" smtClean="0"/>
              <a:t>atrakcie</a:t>
            </a:r>
            <a:r>
              <a:rPr lang="hu-HU" sz="3000" dirty="0" smtClean="0"/>
              <a:t>;</a:t>
            </a:r>
          </a:p>
          <a:p>
            <a:pPr marL="624078" lvl="0" indent="-514350">
              <a:buFont typeface="+mj-lt"/>
              <a:buAutoNum type="arabicPeriod"/>
            </a:pPr>
            <a:r>
              <a:rPr lang="hu-HU" sz="3000" dirty="0" err="1" smtClean="0"/>
              <a:t>Výdavkyna</a:t>
            </a:r>
            <a:r>
              <a:rPr lang="hu-HU" sz="3000" dirty="0" smtClean="0"/>
              <a:t> </a:t>
            </a:r>
            <a:r>
              <a:rPr lang="hu-HU" sz="3000" dirty="0" err="1" smtClean="0"/>
              <a:t>nákup</a:t>
            </a:r>
            <a:r>
              <a:rPr lang="hu-HU" sz="3000" dirty="0" smtClean="0"/>
              <a:t>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err="1" smtClean="0"/>
              <a:t>Výdavky</a:t>
            </a:r>
            <a:r>
              <a:rPr lang="hu-HU" sz="4000" dirty="0" smtClean="0"/>
              <a:t> </a:t>
            </a:r>
            <a:r>
              <a:rPr lang="hu-HU" sz="4000" dirty="0" err="1" smtClean="0"/>
              <a:t>turistu</a:t>
            </a:r>
            <a:endParaRPr lang="hu-HU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3672408"/>
          </a:xfrm>
        </p:spPr>
        <p:txBody>
          <a:bodyPr>
            <a:noAutofit/>
          </a:bodyPr>
          <a:lstStyle/>
          <a:p>
            <a:r>
              <a:rPr lang="hu-HU" sz="3000" dirty="0" smtClean="0"/>
              <a:t> „Turista” ja </a:t>
            </a:r>
            <a:r>
              <a:rPr lang="hu-HU" sz="3000" dirty="0" err="1" smtClean="0"/>
              <a:t>taký</a:t>
            </a:r>
            <a:r>
              <a:rPr lang="hu-HU" sz="3000" dirty="0" smtClean="0"/>
              <a:t> </a:t>
            </a:r>
            <a:r>
              <a:rPr lang="hu-HU" sz="3000" dirty="0" err="1" smtClean="0"/>
              <a:t>návštevník</a:t>
            </a:r>
            <a:r>
              <a:rPr lang="hu-HU" sz="3000" dirty="0" smtClean="0"/>
              <a:t>, </a:t>
            </a:r>
            <a:r>
              <a:rPr lang="hu-HU" sz="3000" dirty="0" err="1" smtClean="0"/>
              <a:t>ktorý</a:t>
            </a:r>
            <a:r>
              <a:rPr lang="hu-HU" sz="3000" dirty="0" smtClean="0"/>
              <a:t> </a:t>
            </a:r>
            <a:r>
              <a:rPr lang="hu-HU" sz="3000" dirty="0" err="1" smtClean="0"/>
              <a:t>sa</a:t>
            </a:r>
            <a:r>
              <a:rPr lang="hu-HU" sz="3000" dirty="0" smtClean="0"/>
              <a:t> </a:t>
            </a:r>
            <a:r>
              <a:rPr lang="hu-HU" sz="3000" dirty="0" err="1" smtClean="0"/>
              <a:t>zdrží</a:t>
            </a:r>
            <a:r>
              <a:rPr lang="hu-HU" sz="3000" dirty="0" smtClean="0"/>
              <a:t> </a:t>
            </a:r>
            <a:r>
              <a:rPr lang="hu-HU" sz="3000" dirty="0" err="1" smtClean="0"/>
              <a:t>aspoň</a:t>
            </a:r>
            <a:r>
              <a:rPr lang="hu-HU" sz="3000" dirty="0" smtClean="0"/>
              <a:t> 24 </a:t>
            </a:r>
            <a:r>
              <a:rPr lang="hu-HU" sz="3000" dirty="0" err="1" smtClean="0"/>
              <a:t>hod</a:t>
            </a:r>
            <a:r>
              <a:rPr lang="hu-HU" sz="3000" dirty="0" smtClean="0"/>
              <a:t>. V </a:t>
            </a:r>
            <a:r>
              <a:rPr lang="hu-HU" sz="3000" dirty="0" err="1" smtClean="0"/>
              <a:t>danej</a:t>
            </a:r>
            <a:r>
              <a:rPr lang="hu-HU" sz="3000" dirty="0" smtClean="0"/>
              <a:t> </a:t>
            </a:r>
            <a:r>
              <a:rPr lang="hu-HU" sz="3000" dirty="0" err="1" smtClean="0"/>
              <a:t>krajine</a:t>
            </a:r>
            <a:r>
              <a:rPr lang="hu-HU" sz="3000" dirty="0" smtClean="0"/>
              <a:t> a </a:t>
            </a:r>
            <a:r>
              <a:rPr lang="hu-HU" sz="3000" dirty="0" err="1" smtClean="0"/>
              <a:t>cieľom</a:t>
            </a:r>
            <a:r>
              <a:rPr lang="hu-HU" sz="3000" dirty="0" smtClean="0"/>
              <a:t> </a:t>
            </a:r>
            <a:r>
              <a:rPr lang="hu-HU" sz="3000" dirty="0" err="1" smtClean="0"/>
              <a:t>cesty</a:t>
            </a:r>
            <a:r>
              <a:rPr lang="hu-HU" sz="3000" dirty="0" smtClean="0"/>
              <a:t> </a:t>
            </a:r>
            <a:r>
              <a:rPr lang="hu-HU" sz="3000" dirty="0" err="1" smtClean="0"/>
              <a:t>je</a:t>
            </a:r>
            <a:r>
              <a:rPr lang="hu-HU" sz="3000" dirty="0" smtClean="0"/>
              <a:t> </a:t>
            </a:r>
            <a:r>
              <a:rPr lang="hu-HU" sz="3000" dirty="0" err="1" smtClean="0"/>
              <a:t>strávenie</a:t>
            </a:r>
            <a:r>
              <a:rPr lang="hu-HU" sz="3000" dirty="0" smtClean="0"/>
              <a:t> </a:t>
            </a:r>
            <a:r>
              <a:rPr lang="hu-HU" sz="3000" dirty="0" err="1" smtClean="0"/>
              <a:t>voľného</a:t>
            </a:r>
            <a:r>
              <a:rPr lang="hu-HU" sz="3000" dirty="0" smtClean="0"/>
              <a:t> </a:t>
            </a:r>
            <a:r>
              <a:rPr lang="hu-HU" sz="3000" dirty="0" err="1" smtClean="0"/>
              <a:t>času</a:t>
            </a:r>
            <a:r>
              <a:rPr lang="hu-HU" sz="3000" dirty="0" smtClean="0"/>
              <a:t>, </a:t>
            </a:r>
            <a:r>
              <a:rPr lang="hu-HU" sz="3000" dirty="0" err="1" smtClean="0"/>
              <a:t>obchod</a:t>
            </a:r>
            <a:r>
              <a:rPr lang="hu-HU" sz="3000" dirty="0" smtClean="0"/>
              <a:t>, </a:t>
            </a:r>
            <a:r>
              <a:rPr lang="hu-HU" sz="3000" dirty="0" err="1" smtClean="0"/>
              <a:t>rodina</a:t>
            </a:r>
            <a:r>
              <a:rPr lang="hu-HU" sz="3000" dirty="0" smtClean="0"/>
              <a:t>, </a:t>
            </a:r>
            <a:r>
              <a:rPr lang="hu-HU" sz="3000" dirty="0" err="1" smtClean="0"/>
              <a:t>vyslanie</a:t>
            </a:r>
            <a:r>
              <a:rPr lang="hu-HU" sz="3000" dirty="0" smtClean="0"/>
              <a:t> </a:t>
            </a:r>
            <a:r>
              <a:rPr lang="hu-HU" sz="3000" dirty="0" err="1" smtClean="0"/>
              <a:t>alebo</a:t>
            </a:r>
            <a:r>
              <a:rPr lang="hu-HU" sz="3000" dirty="0" smtClean="0"/>
              <a:t> konferencia.</a:t>
            </a:r>
          </a:p>
          <a:p>
            <a:r>
              <a:rPr lang="hu-HU" sz="3000" dirty="0" err="1" smtClean="0"/>
              <a:t>Výletník</a:t>
            </a:r>
            <a:endParaRPr lang="hu-HU" sz="3000" dirty="0" smtClean="0"/>
          </a:p>
          <a:p>
            <a:r>
              <a:rPr lang="hu-HU" sz="3000" dirty="0" err="1" smtClean="0"/>
              <a:t>Návštevník</a:t>
            </a:r>
            <a:endParaRPr lang="hu-HU" sz="30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908720"/>
          </a:xfrm>
        </p:spPr>
        <p:txBody>
          <a:bodyPr/>
          <a:lstStyle/>
          <a:p>
            <a:r>
              <a:rPr lang="hu-HU" dirty="0" smtClean="0"/>
              <a:t> „Turista”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39552" y="674440"/>
            <a:ext cx="8229600" cy="666328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Výdavky</a:t>
            </a:r>
            <a:r>
              <a:rPr lang="hu-HU" dirty="0" smtClean="0"/>
              <a:t> </a:t>
            </a:r>
            <a:r>
              <a:rPr lang="hu-HU" dirty="0" err="1" smtClean="0"/>
              <a:t>turistu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34817" name="Picture 1" descr="kepek_airfrance-franciao-utazas_1213605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5702"/>
            <a:ext cx="4860032" cy="367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SLPG-Bg-Hotel-Lob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163" y="2780928"/>
            <a:ext cx="4095837" cy="29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0" y="1321604"/>
            <a:ext cx="421012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624078" lvl="0" indent="-514350"/>
            <a:r>
              <a:rPr lang="hu-HU" sz="2800" dirty="0" err="1" smtClean="0"/>
              <a:t>Výdavky</a:t>
            </a:r>
            <a:r>
              <a:rPr lang="hu-HU" sz="2800" dirty="0" smtClean="0"/>
              <a:t> na </a:t>
            </a:r>
            <a:r>
              <a:rPr lang="hu-HU" sz="2800" dirty="0" err="1" smtClean="0"/>
              <a:t>cestovanie</a:t>
            </a:r>
            <a:endParaRPr lang="hu-HU" sz="2800" dirty="0" smtClean="0"/>
          </a:p>
        </p:txBody>
      </p:sp>
      <p:sp>
        <p:nvSpPr>
          <p:cNvPr id="8" name="Téglalap 7"/>
          <p:cNvSpPr/>
          <p:nvPr/>
        </p:nvSpPr>
        <p:spPr>
          <a:xfrm>
            <a:off x="4134422" y="5733256"/>
            <a:ext cx="4788024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24078" lvl="0" indent="-514350"/>
            <a:r>
              <a:rPr lang="hu-HU" sz="2600" dirty="0" err="1" smtClean="0"/>
              <a:t>Výdavky</a:t>
            </a:r>
            <a:r>
              <a:rPr lang="hu-HU" sz="2600" dirty="0" smtClean="0"/>
              <a:t> na </a:t>
            </a:r>
            <a:r>
              <a:rPr lang="hu-HU" sz="2600" dirty="0" err="1" smtClean="0"/>
              <a:t>ubytovanie</a:t>
            </a:r>
            <a:r>
              <a:rPr lang="hu-HU" sz="2600" dirty="0" smtClean="0"/>
              <a:t> </a:t>
            </a:r>
            <a:r>
              <a:rPr lang="hu-HU" sz="2600" dirty="0" smtClean="0"/>
              <a:t>k</a:t>
            </a:r>
            <a:endParaRPr lang="hu-HU" sz="26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67544" y="692696"/>
            <a:ext cx="8229600" cy="83671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Výdavky</a:t>
            </a:r>
            <a:r>
              <a:rPr kumimoji="0" lang="hu-H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turistu</a:t>
            </a:r>
            <a:endParaRPr kumimoji="0" lang="hu-H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csokkeno-bevasarloturiz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760" y="2636912"/>
            <a:ext cx="438424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 descr="Akshardham_Delhi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427984" cy="332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99992" y="5733256"/>
            <a:ext cx="4644008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Výdavky</a:t>
            </a:r>
            <a:r>
              <a:rPr lang="hu-H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</a:t>
            </a:r>
            <a:r>
              <a:rPr lang="hu-HU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nákup</a:t>
            </a:r>
            <a:endParaRPr lang="hu-HU" sz="2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87824" y="1484784"/>
            <a:ext cx="4608512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Výdavky</a:t>
            </a:r>
            <a:r>
              <a:rPr kumimoji="0" lang="hu-H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</a:t>
            </a:r>
            <a:r>
              <a:rPr kumimoji="0" lang="hu-H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atrakcie</a:t>
            </a:r>
            <a:endParaRPr kumimoji="0" lang="hu-H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72816"/>
            <a:ext cx="8244408" cy="41764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endParaRPr lang="hu-HU" sz="2900" dirty="0" smtClean="0"/>
          </a:p>
          <a:p>
            <a:r>
              <a:rPr lang="hu-HU" sz="2900" dirty="0" err="1" smtClean="0"/>
              <a:t>Aké</a:t>
            </a:r>
            <a:r>
              <a:rPr lang="hu-HU" sz="2900" dirty="0" smtClean="0"/>
              <a:t> </a:t>
            </a:r>
            <a:r>
              <a:rPr lang="hu-HU" sz="2900" dirty="0" err="1" smtClean="0"/>
              <a:t>veľké</a:t>
            </a:r>
            <a:r>
              <a:rPr lang="hu-HU" sz="2900" dirty="0" smtClean="0"/>
              <a:t> </a:t>
            </a:r>
            <a:r>
              <a:rPr lang="hu-HU" sz="2900" dirty="0" err="1" smtClean="0"/>
              <a:t>územie</a:t>
            </a:r>
            <a:r>
              <a:rPr lang="hu-HU" sz="2900" dirty="0" smtClean="0"/>
              <a:t> </a:t>
            </a:r>
            <a:r>
              <a:rPr lang="hu-HU" sz="2900" dirty="0" err="1" smtClean="0"/>
              <a:t>využíva</a:t>
            </a:r>
            <a:r>
              <a:rPr lang="hu-HU" sz="2900" dirty="0" smtClean="0"/>
              <a:t> turista </a:t>
            </a:r>
            <a:r>
              <a:rPr lang="hu-HU" sz="2900" dirty="0" err="1" smtClean="0"/>
              <a:t>pri</a:t>
            </a:r>
            <a:r>
              <a:rPr lang="hu-HU" sz="2900" dirty="0" smtClean="0"/>
              <a:t> </a:t>
            </a:r>
            <a:r>
              <a:rPr lang="hu-HU" sz="2900" dirty="0" err="1" smtClean="0"/>
              <a:t>svojej</a:t>
            </a:r>
            <a:r>
              <a:rPr lang="hu-HU" sz="2900" dirty="0" smtClean="0"/>
              <a:t> </a:t>
            </a:r>
            <a:r>
              <a:rPr lang="hu-HU" sz="2900" dirty="0" err="1" smtClean="0"/>
              <a:t>návšteve</a:t>
            </a:r>
            <a:r>
              <a:rPr lang="hu-HU" sz="2900" dirty="0" smtClean="0"/>
              <a:t>???</a:t>
            </a:r>
          </a:p>
          <a:p>
            <a:r>
              <a:rPr lang="hu-HU" sz="2900" dirty="0" err="1" smtClean="0"/>
              <a:t>Je</a:t>
            </a:r>
            <a:r>
              <a:rPr lang="hu-HU" sz="2900" dirty="0" smtClean="0"/>
              <a:t> </a:t>
            </a:r>
            <a:r>
              <a:rPr lang="hu-HU" sz="2900" dirty="0" err="1" smtClean="0"/>
              <a:t>dôležité</a:t>
            </a:r>
            <a:r>
              <a:rPr lang="hu-HU" sz="2900" dirty="0" smtClean="0"/>
              <a:t> </a:t>
            </a:r>
            <a:r>
              <a:rPr lang="hu-HU" sz="2900" dirty="0" err="1" smtClean="0"/>
              <a:t>vedieť</a:t>
            </a:r>
            <a:r>
              <a:rPr lang="hu-HU" sz="2900" dirty="0" smtClean="0"/>
              <a:t>, </a:t>
            </a:r>
            <a:r>
              <a:rPr lang="hu-HU" sz="2900" dirty="0" err="1" smtClean="0"/>
              <a:t>aké</a:t>
            </a:r>
            <a:r>
              <a:rPr lang="hu-HU" sz="2900" dirty="0" smtClean="0"/>
              <a:t> </a:t>
            </a:r>
            <a:r>
              <a:rPr lang="hu-HU" sz="2900" dirty="0" err="1" smtClean="0"/>
              <a:t>cesty</a:t>
            </a:r>
            <a:r>
              <a:rPr lang="hu-HU" sz="2900" dirty="0" smtClean="0"/>
              <a:t>  </a:t>
            </a:r>
            <a:r>
              <a:rPr lang="hu-HU" sz="2900" dirty="0" err="1" smtClean="0"/>
              <a:t>využíva</a:t>
            </a:r>
            <a:r>
              <a:rPr lang="hu-HU" sz="2900" dirty="0" smtClean="0"/>
              <a:t> turista, </a:t>
            </a:r>
            <a:r>
              <a:rPr lang="hu-HU" sz="2900" dirty="0" err="1" smtClean="0"/>
              <a:t>aké</a:t>
            </a:r>
            <a:r>
              <a:rPr lang="hu-HU" sz="2900" dirty="0" smtClean="0"/>
              <a:t> </a:t>
            </a:r>
            <a:r>
              <a:rPr lang="hu-HU" sz="2900" dirty="0" err="1" smtClean="0"/>
              <a:t>časti</a:t>
            </a:r>
            <a:r>
              <a:rPr lang="hu-HU" sz="2900" dirty="0" smtClean="0"/>
              <a:t> </a:t>
            </a:r>
            <a:r>
              <a:rPr lang="hu-HU" sz="2900" dirty="0" err="1" smtClean="0"/>
              <a:t>miest</a:t>
            </a:r>
            <a:r>
              <a:rPr lang="hu-HU" sz="2900" dirty="0" smtClean="0"/>
              <a:t> </a:t>
            </a:r>
            <a:r>
              <a:rPr lang="hu-HU" sz="2900" dirty="0" err="1" smtClean="0"/>
              <a:t>navštevuje</a:t>
            </a:r>
            <a:r>
              <a:rPr lang="hu-HU" sz="2900" dirty="0" smtClean="0"/>
              <a:t>, </a:t>
            </a:r>
            <a:r>
              <a:rPr lang="hu-HU" sz="2900" dirty="0" err="1" smtClean="0"/>
              <a:t>čo</a:t>
            </a:r>
            <a:r>
              <a:rPr lang="hu-HU" sz="2900" dirty="0" smtClean="0"/>
              <a:t> </a:t>
            </a:r>
            <a:r>
              <a:rPr lang="hu-HU" sz="2900" dirty="0" err="1" smtClean="0"/>
              <a:t>navštívi</a:t>
            </a:r>
            <a:r>
              <a:rPr lang="hu-HU" sz="2900" dirty="0" smtClean="0"/>
              <a:t> na </a:t>
            </a:r>
            <a:r>
              <a:rPr lang="hu-HU" sz="2900" dirty="0" err="1" smtClean="0"/>
              <a:t>základe</a:t>
            </a:r>
            <a:r>
              <a:rPr lang="hu-HU" sz="2900" dirty="0" smtClean="0"/>
              <a:t> </a:t>
            </a:r>
            <a:r>
              <a:rPr lang="hu-HU" sz="2900" dirty="0" err="1" smtClean="0"/>
              <a:t>prvotnej</a:t>
            </a:r>
            <a:r>
              <a:rPr lang="hu-HU" sz="2900" dirty="0" smtClean="0"/>
              <a:t> </a:t>
            </a:r>
            <a:r>
              <a:rPr lang="hu-HU" sz="2900" dirty="0" err="1" smtClean="0"/>
              <a:t>motivácie</a:t>
            </a:r>
            <a:r>
              <a:rPr lang="hu-HU" sz="2900" dirty="0" smtClean="0"/>
              <a:t>. </a:t>
            </a:r>
          </a:p>
          <a:p>
            <a:r>
              <a:rPr lang="hu-HU" sz="2900" dirty="0" smtClean="0"/>
              <a:t>Z </a:t>
            </a:r>
            <a:r>
              <a:rPr lang="hu-HU" sz="2900" dirty="0" err="1" smtClean="0"/>
              <a:t>hľadiska</a:t>
            </a:r>
            <a:r>
              <a:rPr lang="hu-HU" sz="2900" dirty="0" smtClean="0"/>
              <a:t> </a:t>
            </a:r>
            <a:r>
              <a:rPr lang="hu-HU" sz="2900" dirty="0" err="1" smtClean="0"/>
              <a:t>turistickej</a:t>
            </a:r>
            <a:r>
              <a:rPr lang="hu-HU" sz="2900" dirty="0" smtClean="0"/>
              <a:t> </a:t>
            </a:r>
            <a:r>
              <a:rPr lang="hu-HU" sz="2900" dirty="0" err="1" smtClean="0"/>
              <a:t>koncentrácie</a:t>
            </a:r>
            <a:r>
              <a:rPr lang="hu-HU" sz="2900" dirty="0" smtClean="0"/>
              <a:t> </a:t>
            </a:r>
            <a:r>
              <a:rPr lang="hu-HU" sz="2900" dirty="0" err="1" smtClean="0"/>
              <a:t>to</a:t>
            </a:r>
            <a:r>
              <a:rPr lang="hu-HU" sz="2900" dirty="0" smtClean="0"/>
              <a:t> </a:t>
            </a:r>
            <a:r>
              <a:rPr lang="hu-HU" sz="2900" dirty="0" err="1" smtClean="0"/>
              <a:t>vedie</a:t>
            </a:r>
            <a:r>
              <a:rPr lang="hu-HU" sz="2900" dirty="0" smtClean="0"/>
              <a:t> k </a:t>
            </a:r>
            <a:r>
              <a:rPr lang="hu-HU" sz="2900" dirty="0" err="1" smtClean="0"/>
              <a:t>vytvoreniu</a:t>
            </a:r>
            <a:r>
              <a:rPr lang="hu-HU" sz="2900" dirty="0" smtClean="0"/>
              <a:t> </a:t>
            </a:r>
            <a:r>
              <a:rPr lang="hu-HU" sz="2900" dirty="0" err="1" smtClean="0"/>
              <a:t>geta</a:t>
            </a:r>
            <a:r>
              <a:rPr lang="hu-HU" sz="2900" dirty="0" smtClean="0"/>
              <a:t>.</a:t>
            </a:r>
          </a:p>
          <a:p>
            <a:endParaRPr lang="hu-HU" sz="29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48072"/>
            <a:ext cx="9144000" cy="1268760"/>
          </a:xfrm>
        </p:spPr>
        <p:txBody>
          <a:bodyPr>
            <a:normAutofit/>
          </a:bodyPr>
          <a:lstStyle/>
          <a:p>
            <a:r>
              <a:rPr lang="hu-HU" sz="3600" dirty="0" err="1" smtClean="0"/>
              <a:t>Turistické</a:t>
            </a:r>
            <a:r>
              <a:rPr lang="hu-HU" sz="3600" dirty="0" smtClean="0"/>
              <a:t> </a:t>
            </a:r>
            <a:r>
              <a:rPr lang="hu-HU" sz="3600" dirty="0" err="1" smtClean="0"/>
              <a:t>správanie</a:t>
            </a:r>
            <a:r>
              <a:rPr lang="hu-HU" sz="3600" dirty="0" smtClean="0"/>
              <a:t> v </a:t>
            </a:r>
            <a:r>
              <a:rPr lang="hu-HU" sz="3600" dirty="0" err="1" smtClean="0"/>
              <a:t>zhľadom</a:t>
            </a:r>
            <a:r>
              <a:rPr lang="hu-HU" sz="3600" dirty="0" smtClean="0"/>
              <a:t> na </a:t>
            </a:r>
            <a:r>
              <a:rPr lang="hu-HU" sz="3600" dirty="0" err="1" smtClean="0"/>
              <a:t>čas</a:t>
            </a:r>
            <a:r>
              <a:rPr lang="hu-HU" sz="3600" dirty="0" smtClean="0"/>
              <a:t> a </a:t>
            </a:r>
            <a:r>
              <a:rPr lang="hu-HU" sz="3600" dirty="0" err="1" smtClean="0"/>
              <a:t>priestor</a:t>
            </a:r>
            <a:endParaRPr lang="hu-HU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844824"/>
            <a:ext cx="8064896" cy="41044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hu-HU" sz="3000" dirty="0" err="1" smtClean="0"/>
              <a:t>Tí</a:t>
            </a:r>
            <a:r>
              <a:rPr lang="hu-HU" sz="3000" dirty="0" smtClean="0"/>
              <a:t> </a:t>
            </a:r>
            <a:r>
              <a:rPr lang="hu-HU" sz="3000" dirty="0" err="1" smtClean="0"/>
              <a:t>ktorí</a:t>
            </a:r>
            <a:r>
              <a:rPr lang="hu-HU" sz="3000" dirty="0" smtClean="0"/>
              <a:t> </a:t>
            </a:r>
            <a:r>
              <a:rPr lang="hu-HU" sz="3000" dirty="0" err="1" smtClean="0"/>
              <a:t>majú</a:t>
            </a:r>
            <a:r>
              <a:rPr lang="hu-HU" sz="3000" dirty="0" smtClean="0"/>
              <a:t> </a:t>
            </a:r>
            <a:r>
              <a:rPr lang="hu-HU" sz="3000" dirty="0" err="1" smtClean="0"/>
              <a:t>rozhodcovské</a:t>
            </a:r>
            <a:r>
              <a:rPr lang="hu-HU" sz="3000" dirty="0" smtClean="0"/>
              <a:t> </a:t>
            </a:r>
            <a:r>
              <a:rPr lang="hu-HU" sz="3000" dirty="0" err="1" smtClean="0"/>
              <a:t>kompetencie</a:t>
            </a:r>
            <a:r>
              <a:rPr lang="hu-HU" sz="3000" dirty="0" smtClean="0"/>
              <a:t>, </a:t>
            </a:r>
            <a:r>
              <a:rPr lang="hu-HU" sz="3000" dirty="0" err="1" smtClean="0"/>
              <a:t>musia</a:t>
            </a:r>
            <a:r>
              <a:rPr lang="hu-HU" sz="3000" dirty="0" smtClean="0"/>
              <a:t>  </a:t>
            </a:r>
            <a:r>
              <a:rPr lang="hu-HU" sz="3000" dirty="0" err="1" smtClean="0"/>
              <a:t>dbať</a:t>
            </a:r>
            <a:r>
              <a:rPr lang="hu-HU" sz="3000" dirty="0" smtClean="0"/>
              <a:t> na t, </a:t>
            </a:r>
            <a:r>
              <a:rPr lang="hu-HU" sz="3000" dirty="0" err="1" smtClean="0"/>
              <a:t>aby</a:t>
            </a:r>
            <a:r>
              <a:rPr lang="hu-HU" sz="3000" dirty="0" smtClean="0"/>
              <a:t> </a:t>
            </a:r>
            <a:r>
              <a:rPr lang="hu-HU" sz="3000" dirty="0" err="1" smtClean="0"/>
              <a:t>turisti</a:t>
            </a:r>
            <a:r>
              <a:rPr lang="hu-HU" sz="3000" dirty="0" smtClean="0"/>
              <a:t> </a:t>
            </a:r>
            <a:r>
              <a:rPr lang="hu-HU" sz="3000" dirty="0" err="1" smtClean="0"/>
              <a:t>využivali</a:t>
            </a:r>
            <a:r>
              <a:rPr lang="hu-HU" sz="3000" dirty="0" smtClean="0"/>
              <a:t> </a:t>
            </a:r>
            <a:r>
              <a:rPr lang="hu-HU" sz="3000" dirty="0" err="1" smtClean="0"/>
              <a:t>pri</a:t>
            </a:r>
            <a:r>
              <a:rPr lang="hu-HU" sz="3000" dirty="0" smtClean="0"/>
              <a:t> </a:t>
            </a:r>
            <a:r>
              <a:rPr lang="hu-HU" sz="3000" dirty="0" err="1" smtClean="0"/>
              <a:t>návšteve</a:t>
            </a:r>
            <a:r>
              <a:rPr lang="hu-HU" sz="3000" dirty="0" smtClean="0"/>
              <a:t> </a:t>
            </a:r>
            <a:r>
              <a:rPr lang="hu-HU" sz="3000" dirty="0" err="1" smtClean="0"/>
              <a:t>čím</a:t>
            </a:r>
            <a:r>
              <a:rPr lang="hu-HU" sz="3000" dirty="0" smtClean="0"/>
              <a:t> </a:t>
            </a:r>
            <a:r>
              <a:rPr lang="hu-HU" sz="3000" dirty="0" err="1" smtClean="0"/>
              <a:t>širší</a:t>
            </a:r>
            <a:r>
              <a:rPr lang="hu-HU" sz="3000" dirty="0" smtClean="0"/>
              <a:t> </a:t>
            </a:r>
            <a:r>
              <a:rPr lang="hu-HU" sz="3000" dirty="0" err="1" smtClean="0"/>
              <a:t>priestor</a:t>
            </a:r>
            <a:r>
              <a:rPr lang="hu-HU" sz="3000" dirty="0" smtClean="0"/>
              <a:t>.</a:t>
            </a:r>
          </a:p>
          <a:p>
            <a:r>
              <a:rPr lang="hu-HU" sz="3000" dirty="0" err="1" smtClean="0"/>
              <a:t>výdavky</a:t>
            </a:r>
            <a:endParaRPr lang="hu-HU" sz="3000" dirty="0" smtClean="0"/>
          </a:p>
          <a:p>
            <a:pPr lvl="1"/>
            <a:r>
              <a:rPr lang="hu-HU" sz="3000" dirty="0" err="1" smtClean="0"/>
              <a:t>Turistické</a:t>
            </a:r>
            <a:r>
              <a:rPr lang="hu-HU" sz="3000" dirty="0" smtClean="0"/>
              <a:t> </a:t>
            </a:r>
            <a:r>
              <a:rPr lang="hu-HU" sz="3000" dirty="0" err="1" smtClean="0"/>
              <a:t>správanie</a:t>
            </a:r>
            <a:r>
              <a:rPr lang="hu-HU" sz="3000" dirty="0" smtClean="0"/>
              <a:t> /  </a:t>
            </a:r>
            <a:r>
              <a:rPr lang="hu-HU" sz="3000" dirty="0" err="1" smtClean="0"/>
              <a:t>časové</a:t>
            </a:r>
            <a:r>
              <a:rPr lang="hu-HU" sz="3000" dirty="0" smtClean="0"/>
              <a:t> </a:t>
            </a:r>
            <a:r>
              <a:rPr lang="hu-HU" sz="3000" dirty="0" err="1" smtClean="0"/>
              <a:t>hľadisko</a:t>
            </a:r>
            <a:r>
              <a:rPr lang="hu-HU" sz="3000" dirty="0" smtClean="0"/>
              <a:t>:</a:t>
            </a:r>
          </a:p>
          <a:p>
            <a:pPr lvl="1"/>
            <a:r>
              <a:rPr lang="hu-HU" sz="3000" dirty="0" err="1" smtClean="0"/>
              <a:t>Dĺžka</a:t>
            </a:r>
            <a:r>
              <a:rPr lang="hu-HU" sz="3000" dirty="0" smtClean="0"/>
              <a:t> </a:t>
            </a:r>
            <a:r>
              <a:rPr lang="hu-HU" sz="3000" dirty="0" err="1" smtClean="0"/>
              <a:t>pobytu</a:t>
            </a:r>
            <a:r>
              <a:rPr lang="hu-HU" sz="3000" dirty="0" smtClean="0"/>
              <a:t>;</a:t>
            </a:r>
          </a:p>
          <a:p>
            <a:pPr lvl="1"/>
            <a:r>
              <a:rPr lang="hu-HU" sz="3000" dirty="0" smtClean="0"/>
              <a:t> </a:t>
            </a:r>
            <a:r>
              <a:rPr lang="hu-HU" sz="3000" dirty="0" err="1" smtClean="0"/>
              <a:t>Ročné</a:t>
            </a:r>
            <a:r>
              <a:rPr lang="hu-HU" sz="3000" dirty="0" smtClean="0"/>
              <a:t> </a:t>
            </a:r>
            <a:r>
              <a:rPr lang="hu-HU" sz="3000" dirty="0" err="1" smtClean="0"/>
              <a:t>obdobie</a:t>
            </a:r>
            <a:r>
              <a:rPr lang="hu-HU" sz="3000" dirty="0" smtClean="0"/>
              <a:t>;</a:t>
            </a:r>
          </a:p>
          <a:p>
            <a:pPr lvl="1"/>
            <a:r>
              <a:rPr lang="hu-HU" sz="3000" dirty="0" err="1" smtClean="0"/>
              <a:t>Pravidelnosť</a:t>
            </a:r>
            <a:r>
              <a:rPr lang="hu-HU" sz="3000" dirty="0" smtClean="0"/>
              <a:t> </a:t>
            </a:r>
            <a:r>
              <a:rPr lang="hu-HU" sz="3000" dirty="0" err="1" smtClean="0"/>
              <a:t>návštevy</a:t>
            </a:r>
            <a:r>
              <a:rPr lang="hu-HU" sz="3000" dirty="0" smtClean="0"/>
              <a:t> </a:t>
            </a:r>
            <a:r>
              <a:rPr lang="hu-HU" sz="3000" dirty="0" err="1" smtClean="0"/>
              <a:t>daného</a:t>
            </a:r>
            <a:r>
              <a:rPr lang="hu-HU" sz="3000" dirty="0" smtClean="0"/>
              <a:t> </a:t>
            </a:r>
            <a:r>
              <a:rPr lang="hu-HU" sz="3000" dirty="0" err="1" smtClean="0"/>
              <a:t>turistu</a:t>
            </a:r>
            <a:r>
              <a:rPr lang="hu-HU" sz="3000" dirty="0" smtClean="0"/>
              <a:t>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hu-HU" sz="4000" dirty="0" err="1"/>
              <a:t>Turistické</a:t>
            </a:r>
            <a:r>
              <a:rPr lang="hu-HU" sz="4000" dirty="0"/>
              <a:t> </a:t>
            </a:r>
            <a:r>
              <a:rPr lang="hu-HU" sz="4000" dirty="0" err="1"/>
              <a:t>správanie</a:t>
            </a:r>
            <a:r>
              <a:rPr lang="hu-HU" sz="4000" dirty="0"/>
              <a:t> v </a:t>
            </a:r>
            <a:r>
              <a:rPr lang="hu-HU" sz="4000" dirty="0" err="1"/>
              <a:t>zhľadom</a:t>
            </a:r>
            <a:r>
              <a:rPr lang="hu-HU" sz="4000" dirty="0"/>
              <a:t> na </a:t>
            </a:r>
            <a:r>
              <a:rPr lang="hu-HU" sz="4000" dirty="0" err="1"/>
              <a:t>čas</a:t>
            </a:r>
            <a:r>
              <a:rPr lang="hu-HU" sz="4000" dirty="0"/>
              <a:t> a </a:t>
            </a:r>
            <a:r>
              <a:rPr lang="hu-HU" sz="4000" dirty="0" err="1"/>
              <a:t>priestor</a:t>
            </a:r>
            <a:endParaRPr lang="hu-HU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Turistické</a:t>
            </a:r>
            <a:r>
              <a:rPr lang="hu-HU" sz="2800" dirty="0" smtClean="0"/>
              <a:t> </a:t>
            </a:r>
            <a:r>
              <a:rPr lang="hu-HU" sz="2800" dirty="0" err="1" smtClean="0"/>
              <a:t>správanie</a:t>
            </a:r>
            <a:r>
              <a:rPr lang="hu-HU" sz="2800" dirty="0" smtClean="0"/>
              <a:t> </a:t>
            </a:r>
            <a:r>
              <a:rPr lang="hu-HU" sz="2800" dirty="0" err="1" smtClean="0"/>
              <a:t>vyplýva</a:t>
            </a:r>
            <a:r>
              <a:rPr lang="hu-HU" sz="2800" dirty="0" smtClean="0"/>
              <a:t> v </a:t>
            </a:r>
            <a:r>
              <a:rPr lang="hu-HU" sz="2800" dirty="0" err="1" smtClean="0"/>
              <a:t>prvom</a:t>
            </a:r>
            <a:r>
              <a:rPr lang="hu-HU" sz="2800" dirty="0" smtClean="0"/>
              <a:t> </a:t>
            </a:r>
            <a:r>
              <a:rPr lang="hu-HU" sz="2800" dirty="0" err="1" smtClean="0"/>
              <a:t>rade</a:t>
            </a:r>
            <a:r>
              <a:rPr lang="hu-HU" sz="2800" dirty="0" smtClean="0"/>
              <a:t> z </a:t>
            </a:r>
            <a:r>
              <a:rPr lang="hu-HU" sz="2800" dirty="0" err="1" smtClean="0"/>
              <a:t>cieľovej</a:t>
            </a:r>
            <a:r>
              <a:rPr lang="hu-HU" sz="2800" dirty="0" smtClean="0"/>
              <a:t> </a:t>
            </a:r>
            <a:r>
              <a:rPr lang="hu-HU" sz="2800" dirty="0" err="1" smtClean="0"/>
              <a:t>destinácie</a:t>
            </a:r>
            <a:r>
              <a:rPr lang="hu-HU" sz="2800" dirty="0" smtClean="0"/>
              <a:t>;</a:t>
            </a:r>
          </a:p>
          <a:p>
            <a:r>
              <a:rPr lang="hu-HU" sz="2800" dirty="0" smtClean="0"/>
              <a:t>V </a:t>
            </a:r>
            <a:r>
              <a:rPr lang="hu-HU" sz="2800" dirty="0" err="1" smtClean="0"/>
              <a:t>druhom</a:t>
            </a:r>
            <a:r>
              <a:rPr lang="hu-HU" sz="2800" dirty="0" smtClean="0"/>
              <a:t> </a:t>
            </a:r>
            <a:r>
              <a:rPr lang="hu-HU" sz="2800" dirty="0" err="1" smtClean="0"/>
              <a:t>rade</a:t>
            </a:r>
            <a:r>
              <a:rPr lang="hu-HU" sz="2800" dirty="0" smtClean="0"/>
              <a:t> z </a:t>
            </a:r>
            <a:r>
              <a:rPr lang="hu-HU" sz="2800" dirty="0" err="1" smtClean="0"/>
              <a:t>osobnosti</a:t>
            </a:r>
            <a:r>
              <a:rPr lang="hu-HU" sz="2800" dirty="0" smtClean="0"/>
              <a:t> </a:t>
            </a:r>
            <a:r>
              <a:rPr lang="hu-HU" sz="2800" dirty="0" err="1" smtClean="0"/>
              <a:t>turistu</a:t>
            </a:r>
            <a:r>
              <a:rPr lang="hu-HU" sz="2800" dirty="0" smtClean="0"/>
              <a:t>, </a:t>
            </a:r>
            <a:r>
              <a:rPr lang="hu-HU" sz="2800" dirty="0" err="1" smtClean="0"/>
              <a:t>kulturneho</a:t>
            </a:r>
            <a:r>
              <a:rPr lang="hu-HU" sz="2800" dirty="0" smtClean="0"/>
              <a:t> a </a:t>
            </a:r>
            <a:r>
              <a:rPr lang="hu-HU" sz="2800" dirty="0" err="1" smtClean="0"/>
              <a:t>existenčného</a:t>
            </a:r>
            <a:r>
              <a:rPr lang="hu-HU" sz="2800" dirty="0" smtClean="0"/>
              <a:t> </a:t>
            </a:r>
            <a:r>
              <a:rPr lang="hu-HU" sz="2800" dirty="0" err="1" smtClean="0"/>
              <a:t>zázemia</a:t>
            </a:r>
            <a:r>
              <a:rPr lang="hu-HU" sz="2800" dirty="0" smtClean="0"/>
              <a:t>, </a:t>
            </a:r>
            <a:r>
              <a:rPr lang="hu-HU" sz="2800" dirty="0" err="1" smtClean="0"/>
              <a:t>zamerania</a:t>
            </a:r>
            <a:r>
              <a:rPr lang="hu-HU" sz="2800" dirty="0" smtClean="0"/>
              <a:t>.</a:t>
            </a:r>
          </a:p>
          <a:p>
            <a:r>
              <a:rPr lang="hu-HU" sz="2800" dirty="0" err="1" smtClean="0"/>
              <a:t>Od</a:t>
            </a:r>
            <a:r>
              <a:rPr lang="hu-HU" sz="2800" dirty="0" smtClean="0"/>
              <a:t> </a:t>
            </a:r>
            <a:r>
              <a:rPr lang="hu-HU" sz="2800" dirty="0" err="1" smtClean="0"/>
              <a:t>informácií</a:t>
            </a:r>
            <a:r>
              <a:rPr lang="hu-HU" sz="2800" dirty="0" smtClean="0"/>
              <a:t> </a:t>
            </a:r>
            <a:r>
              <a:rPr lang="hu-HU" sz="2800" dirty="0" err="1" smtClean="0"/>
              <a:t>získaných</a:t>
            </a:r>
            <a:r>
              <a:rPr lang="hu-HU" sz="2800" dirty="0" smtClean="0"/>
              <a:t> o </a:t>
            </a:r>
            <a:r>
              <a:rPr lang="hu-HU" sz="2800" dirty="0" err="1" smtClean="0"/>
              <a:t>destinácii</a:t>
            </a:r>
            <a:r>
              <a:rPr lang="hu-HU" sz="2800" dirty="0" smtClean="0"/>
              <a:t>, </a:t>
            </a:r>
            <a:r>
              <a:rPr lang="hu-HU" sz="2800" dirty="0" err="1" smtClean="0"/>
              <a:t>vecné</a:t>
            </a:r>
            <a:r>
              <a:rPr lang="hu-HU" sz="2800" dirty="0" smtClean="0"/>
              <a:t> </a:t>
            </a:r>
            <a:r>
              <a:rPr lang="hu-HU" sz="2800" dirty="0" err="1" smtClean="0"/>
              <a:t>poznatky</a:t>
            </a:r>
            <a:r>
              <a:rPr lang="hu-HU" sz="2800" dirty="0" smtClean="0"/>
              <a:t>. </a:t>
            </a:r>
          </a:p>
          <a:p>
            <a:r>
              <a:rPr lang="hu-HU" sz="2800" dirty="0" err="1" smtClean="0"/>
              <a:t>Existenčná</a:t>
            </a:r>
            <a:r>
              <a:rPr lang="hu-HU" sz="2800" dirty="0" smtClean="0"/>
              <a:t> </a:t>
            </a:r>
            <a:r>
              <a:rPr lang="hu-HU" sz="2800" dirty="0" err="1" smtClean="0"/>
              <a:t>situácia</a:t>
            </a:r>
            <a:r>
              <a:rPr lang="hu-HU" sz="2800" dirty="0" smtClean="0"/>
              <a:t>, </a:t>
            </a:r>
            <a:r>
              <a:rPr lang="hu-HU" sz="2800" dirty="0" err="1" smtClean="0"/>
              <a:t>otvorenosť</a:t>
            </a:r>
            <a:r>
              <a:rPr lang="hu-HU" sz="2800" dirty="0" smtClean="0"/>
              <a:t>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584176"/>
          </a:xfrm>
        </p:spPr>
        <p:txBody>
          <a:bodyPr>
            <a:normAutofit/>
          </a:bodyPr>
          <a:lstStyle/>
          <a:p>
            <a:pPr algn="ctr"/>
            <a:r>
              <a:rPr lang="hu-HU" sz="3600" dirty="0" err="1" smtClean="0"/>
              <a:t>Turistické</a:t>
            </a:r>
            <a:r>
              <a:rPr lang="hu-HU" sz="3600" dirty="0" smtClean="0"/>
              <a:t> </a:t>
            </a:r>
            <a:r>
              <a:rPr lang="hu-HU" sz="3600" dirty="0" err="1" smtClean="0"/>
              <a:t>správanie</a:t>
            </a:r>
            <a:r>
              <a:rPr lang="hu-HU" sz="3600" dirty="0" smtClean="0"/>
              <a:t> </a:t>
            </a:r>
            <a:r>
              <a:rPr lang="hu-HU" sz="3600" dirty="0" err="1" smtClean="0"/>
              <a:t>ovplyvňujúce</a:t>
            </a:r>
            <a:r>
              <a:rPr lang="hu-HU" sz="3600" dirty="0" smtClean="0"/>
              <a:t> </a:t>
            </a:r>
            <a:r>
              <a:rPr lang="hu-HU" sz="3600" dirty="0" err="1" smtClean="0"/>
              <a:t>faktory</a:t>
            </a:r>
            <a:r>
              <a:rPr lang="hu-HU" sz="3600" dirty="0" smtClean="0"/>
              <a:t>:</a:t>
            </a:r>
            <a:endParaRPr lang="hu-HU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 </a:t>
            </a:r>
          </a:p>
          <a:p>
            <a:r>
              <a:rPr lang="hu-HU" sz="2800" dirty="0" err="1" smtClean="0"/>
              <a:t>Strereotypy</a:t>
            </a:r>
            <a:r>
              <a:rPr lang="hu-HU" sz="2800" dirty="0" smtClean="0"/>
              <a:t> a </a:t>
            </a:r>
            <a:r>
              <a:rPr lang="hu-HU" sz="2800" dirty="0" err="1" smtClean="0"/>
              <a:t>postoje</a:t>
            </a:r>
            <a:r>
              <a:rPr lang="hu-HU" sz="2800" dirty="0" smtClean="0"/>
              <a:t> </a:t>
            </a:r>
            <a:r>
              <a:rPr lang="hu-HU" sz="2800" dirty="0" err="1" smtClean="0"/>
              <a:t>vo</a:t>
            </a:r>
            <a:r>
              <a:rPr lang="hu-HU" sz="2800" dirty="0" smtClean="0"/>
              <a:t> </a:t>
            </a:r>
            <a:r>
              <a:rPr lang="hu-HU" sz="2800" dirty="0" err="1" smtClean="0"/>
              <a:t>veľkej</a:t>
            </a:r>
            <a:r>
              <a:rPr lang="hu-HU" sz="2800" dirty="0" smtClean="0"/>
              <a:t> </a:t>
            </a:r>
            <a:r>
              <a:rPr lang="hu-HU" sz="2800" dirty="0" err="1" smtClean="0"/>
              <a:t>miere</a:t>
            </a:r>
            <a:r>
              <a:rPr lang="hu-HU" sz="2800" dirty="0" smtClean="0"/>
              <a:t> </a:t>
            </a:r>
            <a:r>
              <a:rPr lang="hu-HU" sz="2800" dirty="0" err="1" smtClean="0"/>
              <a:t>ovplyvňujú</a:t>
            </a:r>
            <a:r>
              <a:rPr lang="hu-HU" sz="2800" dirty="0" smtClean="0"/>
              <a:t> </a:t>
            </a:r>
            <a:r>
              <a:rPr lang="hu-HU" sz="2800" dirty="0" err="1" smtClean="0"/>
              <a:t>úspešnú</a:t>
            </a:r>
            <a:r>
              <a:rPr lang="hu-HU" sz="2800" dirty="0" smtClean="0"/>
              <a:t> </a:t>
            </a:r>
            <a:r>
              <a:rPr lang="hu-HU" sz="2800" dirty="0" err="1" smtClean="0"/>
              <a:t>interaktívnu</a:t>
            </a:r>
            <a:r>
              <a:rPr lang="hu-HU" sz="2800" dirty="0" smtClean="0"/>
              <a:t> </a:t>
            </a:r>
            <a:r>
              <a:rPr lang="hu-HU" sz="2800" dirty="0" err="1" smtClean="0"/>
              <a:t>komunikáciu</a:t>
            </a:r>
            <a:r>
              <a:rPr lang="hu-HU" sz="2800" dirty="0" smtClean="0"/>
              <a:t> </a:t>
            </a:r>
            <a:r>
              <a:rPr lang="hu-HU" sz="2800" dirty="0" err="1" smtClean="0"/>
              <a:t>a</a:t>
            </a:r>
            <a:r>
              <a:rPr lang="hu-HU" sz="2800" dirty="0" smtClean="0"/>
              <a:t> </a:t>
            </a:r>
            <a:r>
              <a:rPr lang="hu-HU" sz="2800" dirty="0" err="1" smtClean="0"/>
              <a:t>prijatie</a:t>
            </a:r>
            <a:r>
              <a:rPr lang="hu-HU" sz="2800" dirty="0" smtClean="0"/>
              <a:t> </a:t>
            </a:r>
            <a:r>
              <a:rPr lang="hu-HU" sz="2800" dirty="0" err="1" smtClean="0"/>
              <a:t>do</a:t>
            </a:r>
            <a:r>
              <a:rPr lang="hu-HU" sz="2800" dirty="0" smtClean="0"/>
              <a:t> </a:t>
            </a:r>
            <a:r>
              <a:rPr lang="hu-HU" sz="2800" dirty="0" err="1" smtClean="0"/>
              <a:t>navštívenej</a:t>
            </a:r>
            <a:r>
              <a:rPr lang="hu-HU" sz="2800" dirty="0" smtClean="0"/>
              <a:t> </a:t>
            </a:r>
            <a:r>
              <a:rPr lang="hu-HU" sz="2800" dirty="0" err="1" smtClean="0"/>
              <a:t>komunity</a:t>
            </a:r>
            <a:r>
              <a:rPr lang="hu-HU" sz="2800" dirty="0" smtClean="0"/>
              <a:t>.</a:t>
            </a:r>
          </a:p>
          <a:p>
            <a:r>
              <a:rPr lang="hu-HU" sz="2800" dirty="0" err="1" smtClean="0"/>
              <a:t>Ušetríme</a:t>
            </a:r>
            <a:r>
              <a:rPr lang="hu-HU" sz="2800" dirty="0" smtClean="0"/>
              <a:t> </a:t>
            </a:r>
            <a:r>
              <a:rPr lang="hu-HU" sz="2800" dirty="0" err="1" smtClean="0"/>
              <a:t>energiu</a:t>
            </a:r>
            <a:r>
              <a:rPr lang="hu-HU" sz="2800" dirty="0" smtClean="0"/>
              <a:t> </a:t>
            </a:r>
            <a:r>
              <a:rPr lang="hu-HU" sz="2800" dirty="0" err="1" smtClean="0"/>
              <a:t>vy</a:t>
            </a:r>
            <a:r>
              <a:rPr lang="hu-HU" sz="2800" dirty="0" smtClean="0"/>
              <a:t> </a:t>
            </a:r>
            <a:r>
              <a:rPr lang="hu-HU" sz="2800" dirty="0" err="1" smtClean="0"/>
              <a:t>naloženú</a:t>
            </a:r>
            <a:r>
              <a:rPr lang="hu-HU" sz="2800" dirty="0" smtClean="0"/>
              <a:t> na </a:t>
            </a:r>
            <a:r>
              <a:rPr lang="hu-HU" sz="2800" dirty="0" err="1" smtClean="0"/>
              <a:t>zoznamovanie</a:t>
            </a:r>
            <a:r>
              <a:rPr lang="hu-HU" sz="2800" dirty="0" smtClean="0"/>
              <a:t>.</a:t>
            </a:r>
          </a:p>
          <a:p>
            <a:r>
              <a:rPr lang="hu-HU" sz="2800" dirty="0" err="1" smtClean="0"/>
              <a:t>Poznávacím</a:t>
            </a:r>
            <a:r>
              <a:rPr lang="hu-HU" sz="2800" dirty="0" smtClean="0"/>
              <a:t> </a:t>
            </a:r>
            <a:r>
              <a:rPr lang="hu-HU" sz="2800" dirty="0" err="1" smtClean="0"/>
              <a:t>znakom</a:t>
            </a:r>
            <a:r>
              <a:rPr lang="hu-HU" sz="2800" dirty="0" smtClean="0"/>
              <a:t> </a:t>
            </a:r>
            <a:r>
              <a:rPr lang="hu-HU" sz="2800" dirty="0" err="1" smtClean="0"/>
              <a:t>stereotypov</a:t>
            </a:r>
            <a:r>
              <a:rPr lang="hu-HU" sz="2800" dirty="0" smtClean="0"/>
              <a:t> </a:t>
            </a:r>
            <a:r>
              <a:rPr lang="hu-HU" sz="2800" dirty="0" err="1" smtClean="0"/>
              <a:t>je</a:t>
            </a:r>
            <a:r>
              <a:rPr lang="hu-HU" sz="2800" dirty="0" smtClean="0"/>
              <a:t> </a:t>
            </a:r>
            <a:r>
              <a:rPr lang="hu-HU" sz="2800" dirty="0" err="1" smtClean="0"/>
              <a:t>rýchla</a:t>
            </a:r>
            <a:r>
              <a:rPr lang="hu-HU" sz="2800" dirty="0" smtClean="0"/>
              <a:t> </a:t>
            </a:r>
            <a:r>
              <a:rPr lang="hu-HU" sz="2800" dirty="0" err="1" smtClean="0"/>
              <a:t>orientácia</a:t>
            </a:r>
            <a:r>
              <a:rPr lang="hu-HU" sz="2800" dirty="0" smtClean="0"/>
              <a:t>, </a:t>
            </a:r>
            <a:r>
              <a:rPr lang="hu-HU" sz="2800" dirty="0" err="1" smtClean="0"/>
              <a:t>uspokojenie</a:t>
            </a:r>
            <a:r>
              <a:rPr lang="hu-HU" sz="2800" dirty="0" smtClean="0"/>
              <a:t> </a:t>
            </a:r>
            <a:r>
              <a:rPr lang="hu-HU" sz="2800" dirty="0" err="1" smtClean="0"/>
              <a:t>povrchných</a:t>
            </a:r>
            <a:r>
              <a:rPr lang="hu-HU" sz="2800" dirty="0" smtClean="0"/>
              <a:t> </a:t>
            </a:r>
            <a:r>
              <a:rPr lang="hu-HU" sz="2800" dirty="0" err="1" smtClean="0"/>
              <a:t>potrieb</a:t>
            </a:r>
            <a:r>
              <a:rPr lang="hu-HU" sz="2800" dirty="0" smtClean="0"/>
              <a:t>.</a:t>
            </a:r>
          </a:p>
          <a:p>
            <a:r>
              <a:rPr lang="hu-HU" sz="2800" dirty="0" err="1" smtClean="0"/>
              <a:t>Stereotyp</a:t>
            </a:r>
            <a:r>
              <a:rPr lang="hu-HU" sz="2800" dirty="0" smtClean="0"/>
              <a:t> – „</a:t>
            </a:r>
            <a:r>
              <a:rPr lang="hu-HU" sz="2800" dirty="0" err="1" smtClean="0"/>
              <a:t>čo</a:t>
            </a:r>
            <a:r>
              <a:rPr lang="hu-HU" sz="2800" dirty="0" smtClean="0"/>
              <a:t> </a:t>
            </a:r>
            <a:r>
              <a:rPr lang="hu-HU" sz="2800" dirty="0" err="1" smtClean="0"/>
              <a:t>si</a:t>
            </a:r>
            <a:r>
              <a:rPr lang="hu-HU" sz="2800" dirty="0" smtClean="0"/>
              <a:t> o </a:t>
            </a:r>
            <a:r>
              <a:rPr lang="hu-HU" sz="2800" dirty="0" err="1" smtClean="0"/>
              <a:t>nich</a:t>
            </a:r>
            <a:r>
              <a:rPr lang="hu-HU" sz="2800" dirty="0" smtClean="0"/>
              <a:t> </a:t>
            </a:r>
            <a:r>
              <a:rPr lang="hu-HU" sz="2800" dirty="0" err="1" smtClean="0"/>
              <a:t>myslíme</a:t>
            </a:r>
            <a:r>
              <a:rPr lang="hu-HU" sz="2800" dirty="0" smtClean="0"/>
              <a:t>”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hu-HU" sz="3600" dirty="0" err="1" smtClean="0"/>
              <a:t>Stereotypy</a:t>
            </a:r>
            <a:r>
              <a:rPr lang="hu-HU" sz="3600" dirty="0" smtClean="0"/>
              <a:t> a </a:t>
            </a:r>
            <a:r>
              <a:rPr lang="hu-HU" sz="3600" dirty="0" err="1" smtClean="0"/>
              <a:t>postoje</a:t>
            </a:r>
            <a:r>
              <a:rPr lang="hu-HU" sz="3600" dirty="0" smtClean="0"/>
              <a:t> v </a:t>
            </a:r>
            <a:r>
              <a:rPr lang="hu-HU" sz="3600" dirty="0" err="1" smtClean="0"/>
              <a:t>turistickom</a:t>
            </a:r>
            <a:r>
              <a:rPr lang="hu-HU" sz="3600" dirty="0" smtClean="0"/>
              <a:t> </a:t>
            </a:r>
            <a:r>
              <a:rPr lang="hu-HU" sz="3600" dirty="0" err="1" smtClean="0"/>
              <a:t>správaní</a:t>
            </a:r>
            <a:endParaRPr lang="hu-HU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04056"/>
            <a:ext cx="9144000" cy="90872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Holandsko</a:t>
            </a:r>
            <a:r>
              <a:rPr lang="hu-HU" sz="3200" dirty="0" smtClean="0"/>
              <a:t> 	</a:t>
            </a:r>
            <a:r>
              <a:rPr lang="hu-HU" sz="3200" dirty="0" err="1" smtClean="0"/>
              <a:t>Komu</a:t>
            </a:r>
            <a:r>
              <a:rPr lang="hu-HU" sz="3200" dirty="0" smtClean="0"/>
              <a:t>, </a:t>
            </a:r>
            <a:r>
              <a:rPr lang="hu-HU" sz="3200" dirty="0" err="1" smtClean="0"/>
              <a:t>čo</a:t>
            </a:r>
            <a:r>
              <a:rPr lang="hu-HU" sz="3200" dirty="0" smtClean="0"/>
              <a:t> </a:t>
            </a:r>
            <a:r>
              <a:rPr lang="hu-HU" sz="3200" dirty="0" err="1" smtClean="0"/>
              <a:t>príde</a:t>
            </a:r>
            <a:r>
              <a:rPr lang="hu-HU" sz="3200" dirty="0" smtClean="0"/>
              <a:t> na </a:t>
            </a:r>
            <a:r>
              <a:rPr lang="hu-HU" sz="3200" dirty="0" err="1" smtClean="0"/>
              <a:t>rozum</a:t>
            </a:r>
            <a:r>
              <a:rPr lang="hu-HU" sz="3200" dirty="0" smtClean="0"/>
              <a:t> : </a:t>
            </a:r>
            <a:endParaRPr lang="hu-HU" sz="3200" dirty="0"/>
          </a:p>
        </p:txBody>
      </p:sp>
      <p:pic>
        <p:nvPicPr>
          <p:cNvPr id="29698" name="Picture 2" descr="45172"/>
          <p:cNvPicPr>
            <a:picLocks noChangeAspect="1" noChangeArrowheads="1"/>
          </p:cNvPicPr>
          <p:nvPr/>
        </p:nvPicPr>
        <p:blipFill>
          <a:blip r:embed="rId2" cstate="print"/>
          <a:srcRect t="17711"/>
          <a:stretch>
            <a:fillRect/>
          </a:stretch>
        </p:blipFill>
        <p:spPr bwMode="auto">
          <a:xfrm>
            <a:off x="0" y="1268760"/>
            <a:ext cx="5437846" cy="312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redlight4"/>
          <p:cNvPicPr>
            <a:picLocks noChangeAspect="1" noChangeArrowheads="1"/>
          </p:cNvPicPr>
          <p:nvPr/>
        </p:nvPicPr>
        <p:blipFill>
          <a:blip r:embed="rId3" cstate="print"/>
          <a:srcRect l="9836" t="13252" r="10904" b="10381"/>
          <a:stretch>
            <a:fillRect/>
          </a:stretch>
        </p:blipFill>
        <p:spPr bwMode="auto">
          <a:xfrm>
            <a:off x="4860032" y="3988440"/>
            <a:ext cx="4283968" cy="273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17611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620688"/>
            <a:ext cx="9144000" cy="62068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Holandsko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	</a:t>
            </a:r>
            <a:r>
              <a:rPr lang="hu-HU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K</a:t>
            </a:r>
            <a:r>
              <a:rPr kumimoji="0" lang="hu-H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omu</a:t>
            </a:r>
            <a:r>
              <a:rPr lang="hu-H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hu-HU" sz="3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čo</a:t>
            </a:r>
            <a:r>
              <a:rPr lang="hu-H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u-HU" sz="3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príde</a:t>
            </a:r>
            <a:r>
              <a:rPr lang="hu-HU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na </a:t>
            </a:r>
            <a:r>
              <a:rPr lang="hu-HU" sz="3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rozum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WLANL_-_jankie_-_Zelfportret_detail_Vincent_van_Gogh_1887-1888-545x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86240"/>
            <a:ext cx="6732240" cy="503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350350" y="6334780"/>
            <a:ext cx="2793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Vincent van Gogh</a:t>
            </a:r>
            <a:endParaRPr kumimoji="0" lang="hu-H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94336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 fontScale="70000" lnSpcReduction="20000"/>
          </a:bodyPr>
          <a:lstStyle/>
          <a:p>
            <a:r>
              <a:rPr lang="hu-HU" sz="2800" dirty="0" err="1" smtClean="0"/>
              <a:t>Postoj</a:t>
            </a:r>
            <a:r>
              <a:rPr lang="hu-HU" sz="2800" dirty="0" smtClean="0"/>
              <a:t>– „</a:t>
            </a:r>
            <a:r>
              <a:rPr lang="hu-HU" sz="2800" dirty="0" err="1" smtClean="0"/>
              <a:t>ako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k </a:t>
            </a:r>
            <a:r>
              <a:rPr lang="hu-HU" sz="2800" dirty="0" err="1" smtClean="0"/>
              <a:t>nemu</a:t>
            </a:r>
            <a:r>
              <a:rPr lang="hu-HU" sz="2800" dirty="0" smtClean="0"/>
              <a:t> </a:t>
            </a:r>
            <a:r>
              <a:rPr lang="hu-HU" sz="2800" dirty="0" err="1" smtClean="0"/>
              <a:t>správame</a:t>
            </a:r>
            <a:r>
              <a:rPr lang="hu-HU" sz="2800" dirty="0" smtClean="0"/>
              <a:t>”</a:t>
            </a:r>
          </a:p>
          <a:p>
            <a:r>
              <a:rPr lang="hu-HU" sz="2800" dirty="0" err="1" smtClean="0">
                <a:solidFill>
                  <a:srgbClr val="FF0000"/>
                </a:solidFill>
              </a:rPr>
              <a:t>Postoj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</a:rPr>
              <a:t>je</a:t>
            </a:r>
            <a:r>
              <a:rPr lang="hu-HU" sz="2800" dirty="0" smtClean="0">
                <a:solidFill>
                  <a:srgbClr val="FF0000"/>
                </a:solidFill>
              </a:rPr>
              <a:t> v </a:t>
            </a:r>
            <a:r>
              <a:rPr lang="hu-HU" sz="2800" dirty="0" err="1" smtClean="0">
                <a:solidFill>
                  <a:srgbClr val="FF0000"/>
                </a:solidFill>
              </a:rPr>
              <a:t>podstate</a:t>
            </a:r>
            <a:r>
              <a:rPr lang="hu-HU" sz="2800" dirty="0" smtClean="0">
                <a:solidFill>
                  <a:srgbClr val="FF0000"/>
                </a:solidFill>
              </a:rPr>
              <a:t> k </a:t>
            </a:r>
            <a:r>
              <a:rPr lang="hu-HU" sz="2800" dirty="0" err="1" smtClean="0">
                <a:solidFill>
                  <a:srgbClr val="FF0000"/>
                </a:solidFill>
              </a:rPr>
              <a:t>turistickému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</a:rPr>
              <a:t>správaniu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</a:rPr>
              <a:t>sa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err="1" smtClean="0">
                <a:solidFill>
                  <a:srgbClr val="FF0000"/>
                </a:solidFill>
              </a:rPr>
              <a:t>pridružené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sk-SK" sz="2800" dirty="0" smtClean="0">
                <a:solidFill>
                  <a:srgbClr val="FF0000"/>
                </a:solidFill>
              </a:rPr>
              <a:t> </a:t>
            </a:r>
            <a:r>
              <a:rPr lang="sk-SK" sz="2800" dirty="0">
                <a:solidFill>
                  <a:srgbClr val="FF0000"/>
                </a:solidFill>
              </a:rPr>
              <a:t>v súvislosti s osobnostnými charakteristikami subjektov iných </a:t>
            </a:r>
            <a:r>
              <a:rPr lang="sk-SK" sz="2800" dirty="0" err="1">
                <a:solidFill>
                  <a:srgbClr val="FF0000"/>
                </a:solidFill>
              </a:rPr>
              <a:t>sociálno</a:t>
            </a:r>
            <a:r>
              <a:rPr lang="sk-SK" sz="2800" dirty="0">
                <a:solidFill>
                  <a:srgbClr val="FF0000"/>
                </a:solidFill>
              </a:rPr>
              <a:t> psychologických postojov</a:t>
            </a:r>
            <a:r>
              <a:rPr lang="sk-SK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A turisztikai magatartásnak a turista személyiségjegyeihez kötődő másik szociálpszichológiai tárgyú lényegi összetevője az attitűd.</a:t>
            </a:r>
          </a:p>
          <a:p>
            <a:r>
              <a:rPr lang="hu-HU" sz="2800" dirty="0" err="1" smtClean="0"/>
              <a:t>Postoje</a:t>
            </a:r>
            <a:r>
              <a:rPr lang="hu-HU" sz="2800" dirty="0" smtClean="0"/>
              <a:t> </a:t>
            </a:r>
            <a:r>
              <a:rPr lang="hu-HU" sz="2800" dirty="0" err="1" smtClean="0"/>
              <a:t>ľudí</a:t>
            </a:r>
            <a:r>
              <a:rPr lang="hu-HU" sz="2800" dirty="0" smtClean="0"/>
              <a:t> </a:t>
            </a:r>
            <a:r>
              <a:rPr lang="hu-HU" sz="2800" dirty="0" err="1" smtClean="0"/>
              <a:t>odzrkadľujú</a:t>
            </a:r>
            <a:r>
              <a:rPr lang="hu-HU" sz="2800" dirty="0" smtClean="0"/>
              <a:t>  </a:t>
            </a:r>
            <a:r>
              <a:rPr lang="hu-HU" sz="2800" dirty="0" err="1" smtClean="0"/>
              <a:t>ich</a:t>
            </a:r>
            <a:r>
              <a:rPr lang="hu-HU" sz="2800" dirty="0" smtClean="0"/>
              <a:t> </a:t>
            </a:r>
            <a:r>
              <a:rPr lang="hu-HU" sz="2800" dirty="0" err="1" smtClean="0"/>
              <a:t>obklopujúce</a:t>
            </a:r>
            <a:r>
              <a:rPr lang="hu-HU" sz="2800" dirty="0" smtClean="0"/>
              <a:t>, </a:t>
            </a:r>
            <a:r>
              <a:rPr lang="hu-HU" sz="2800" dirty="0" err="1" smtClean="0"/>
              <a:t>sociálne</a:t>
            </a:r>
            <a:r>
              <a:rPr lang="hu-HU" sz="2800" dirty="0" smtClean="0"/>
              <a:t> a </a:t>
            </a:r>
            <a:r>
              <a:rPr lang="hu-HU" sz="2800" dirty="0" err="1" smtClean="0"/>
              <a:t>svetové</a:t>
            </a:r>
            <a:r>
              <a:rPr lang="hu-HU" sz="2800" dirty="0" smtClean="0"/>
              <a:t> </a:t>
            </a:r>
            <a:r>
              <a:rPr lang="hu-HU" sz="2800" dirty="0" err="1" smtClean="0"/>
              <a:t>postoje</a:t>
            </a:r>
            <a:r>
              <a:rPr lang="hu-HU" sz="2800" dirty="0" smtClean="0"/>
              <a:t>, </a:t>
            </a:r>
            <a:r>
              <a:rPr lang="hu-HU" sz="2800" dirty="0" err="1" smtClean="0"/>
              <a:t>zameranie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na </a:t>
            </a:r>
            <a:r>
              <a:rPr lang="hu-HU" sz="2800" dirty="0" err="1" smtClean="0"/>
              <a:t>určité</a:t>
            </a:r>
            <a:r>
              <a:rPr lang="hu-HU" sz="2800" dirty="0" smtClean="0"/>
              <a:t> </a:t>
            </a:r>
            <a:r>
              <a:rPr lang="hu-HU" sz="2800" dirty="0" err="1" smtClean="0"/>
              <a:t>hodnoty</a:t>
            </a:r>
            <a:r>
              <a:rPr lang="hu-HU" sz="2800" dirty="0" smtClean="0"/>
              <a:t>, </a:t>
            </a:r>
            <a:r>
              <a:rPr lang="hu-HU" sz="2800" dirty="0" err="1" smtClean="0"/>
              <a:t>postoje</a:t>
            </a:r>
            <a:r>
              <a:rPr lang="hu-HU" sz="2800" dirty="0" smtClean="0"/>
              <a:t>.</a:t>
            </a:r>
          </a:p>
          <a:p>
            <a:r>
              <a:rPr lang="hu-HU" sz="2800" dirty="0" smtClean="0"/>
              <a:t>Az emberek attitűdjei az őket körülvevő, társadalmilag meghatározott világ dolgaival kapcsolatos, valamely értékítéleten alapuló beállítódást, hozzáállást tükröznek.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7709" y="457200"/>
            <a:ext cx="9144000" cy="155679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Stereotypy</a:t>
            </a:r>
            <a:r>
              <a:rPr kumimoji="0" lang="hu-HU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hu-HU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postoje</a:t>
            </a:r>
            <a:r>
              <a:rPr kumimoji="0" lang="hu-HU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 </a:t>
            </a:r>
            <a:r>
              <a:rPr kumimoji="0" lang="hu-HU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turistickom</a:t>
            </a:r>
            <a:r>
              <a:rPr kumimoji="0" lang="hu-HU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u-HU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správaní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484784"/>
            <a:ext cx="8388424" cy="4453955"/>
          </a:xfrm>
        </p:spPr>
        <p:txBody>
          <a:bodyPr>
            <a:normAutofit lnSpcReduction="10000"/>
          </a:bodyPr>
          <a:lstStyle/>
          <a:p>
            <a:r>
              <a:rPr lang="hu-HU" sz="3200" dirty="0" err="1" smtClean="0"/>
              <a:t>Turistické</a:t>
            </a:r>
            <a:r>
              <a:rPr lang="hu-HU" sz="3200" dirty="0" smtClean="0"/>
              <a:t> </a:t>
            </a:r>
            <a:r>
              <a:rPr lang="hu-HU" sz="3200" dirty="0" err="1" smtClean="0"/>
              <a:t>správanie</a:t>
            </a:r>
            <a:r>
              <a:rPr lang="hu-HU" sz="3200" dirty="0" smtClean="0"/>
              <a:t> 	</a:t>
            </a:r>
          </a:p>
          <a:p>
            <a:pPr>
              <a:buNone/>
            </a:pPr>
            <a:r>
              <a:rPr lang="hu-HU" sz="2800" dirty="0" smtClean="0"/>
              <a:t>		→ </a:t>
            </a:r>
            <a:r>
              <a:rPr lang="hu-HU" sz="2800" dirty="0" err="1" smtClean="0"/>
              <a:t>skúma</a:t>
            </a:r>
            <a:r>
              <a:rPr lang="hu-HU" sz="2800" dirty="0" smtClean="0"/>
              <a:t> v </a:t>
            </a:r>
            <a:r>
              <a:rPr lang="hu-HU" sz="2800" dirty="0" err="1" smtClean="0"/>
              <a:t>danej</a:t>
            </a:r>
            <a:r>
              <a:rPr lang="hu-HU" sz="2800" dirty="0" smtClean="0"/>
              <a:t> </a:t>
            </a:r>
            <a:r>
              <a:rPr lang="hu-HU" sz="2800" dirty="0" err="1" smtClean="0"/>
              <a:t>destinácii</a:t>
            </a:r>
            <a:r>
              <a:rPr lang="hu-HU" sz="2800" dirty="0" smtClean="0"/>
              <a:t> </a:t>
            </a:r>
            <a:r>
              <a:rPr lang="hu-HU" sz="2800" dirty="0" err="1" smtClean="0"/>
              <a:t>vykonávané</a:t>
            </a:r>
            <a:r>
              <a:rPr lang="hu-HU" sz="2800" dirty="0" smtClean="0"/>
              <a:t> </a:t>
            </a:r>
            <a:r>
              <a:rPr lang="hu-HU" sz="2800" dirty="0" err="1" smtClean="0"/>
              <a:t>činnosti</a:t>
            </a:r>
            <a:r>
              <a:rPr lang="hu-HU" sz="2800" dirty="0" smtClean="0"/>
              <a:t>;</a:t>
            </a:r>
          </a:p>
          <a:p>
            <a:pPr>
              <a:buNone/>
            </a:pPr>
            <a:r>
              <a:rPr lang="hu-HU" sz="2800" dirty="0" smtClean="0"/>
              <a:t>		→ na </a:t>
            </a:r>
            <a:r>
              <a:rPr lang="hu-HU" sz="2800" dirty="0" err="1" smtClean="0"/>
              <a:t>území</a:t>
            </a:r>
            <a:r>
              <a:rPr lang="hu-HU" sz="2800" dirty="0" smtClean="0"/>
              <a:t> </a:t>
            </a:r>
            <a:r>
              <a:rPr lang="hu-HU" sz="2800" dirty="0" err="1" smtClean="0"/>
              <a:t>destinácie</a:t>
            </a:r>
            <a:r>
              <a:rPr lang="hu-HU" sz="2800" dirty="0" smtClean="0"/>
              <a:t>.</a:t>
            </a:r>
          </a:p>
          <a:p>
            <a:r>
              <a:rPr lang="hu-HU" sz="3200" dirty="0" err="1" smtClean="0"/>
              <a:t>Pri</a:t>
            </a:r>
            <a:r>
              <a:rPr lang="hu-HU" sz="3200" dirty="0" smtClean="0"/>
              <a:t> </a:t>
            </a:r>
            <a:r>
              <a:rPr lang="hu-HU" sz="3200" dirty="0" err="1" smtClean="0"/>
              <a:t>zisťovaní</a:t>
            </a:r>
            <a:r>
              <a:rPr lang="hu-HU" sz="3200" dirty="0" smtClean="0"/>
              <a:t> </a:t>
            </a:r>
            <a:r>
              <a:rPr lang="hu-HU" sz="3200" dirty="0" err="1" smtClean="0"/>
              <a:t>cestovných</a:t>
            </a:r>
            <a:r>
              <a:rPr lang="hu-HU" sz="3200" dirty="0" smtClean="0"/>
              <a:t> </a:t>
            </a:r>
            <a:r>
              <a:rPr lang="hu-HU" sz="3200" dirty="0" err="1" smtClean="0"/>
              <a:t>zvyklostí</a:t>
            </a:r>
            <a:r>
              <a:rPr lang="hu-HU" sz="2800" dirty="0" smtClean="0"/>
              <a:t>		→ z </a:t>
            </a:r>
            <a:r>
              <a:rPr lang="hu-HU" sz="2800" dirty="0" err="1" smtClean="0"/>
              <a:t>hľadiska</a:t>
            </a:r>
            <a:r>
              <a:rPr lang="hu-HU" sz="2800" dirty="0" smtClean="0"/>
              <a:t> </a:t>
            </a:r>
            <a:r>
              <a:rPr lang="hu-HU" sz="2800" dirty="0" err="1" smtClean="0"/>
              <a:t>destinácie</a:t>
            </a:r>
            <a:r>
              <a:rPr lang="hu-HU" sz="2800" dirty="0"/>
              <a:t> </a:t>
            </a:r>
            <a:r>
              <a:rPr lang="hu-HU" sz="2800" dirty="0" err="1" smtClean="0"/>
              <a:t>je</a:t>
            </a:r>
            <a:r>
              <a:rPr lang="hu-HU" sz="2800" dirty="0" smtClean="0"/>
              <a:t> </a:t>
            </a:r>
            <a:r>
              <a:rPr lang="hu-HU" sz="2800" dirty="0" err="1" smtClean="0"/>
              <a:t>potenciálna</a:t>
            </a:r>
            <a:r>
              <a:rPr lang="hu-HU" sz="2800" dirty="0" smtClean="0"/>
              <a:t> </a:t>
            </a:r>
            <a:r>
              <a:rPr lang="hu-HU" sz="2800" dirty="0" err="1" smtClean="0"/>
              <a:t>cieľová</a:t>
            </a:r>
            <a:r>
              <a:rPr lang="hu-HU" sz="2800" dirty="0" smtClean="0"/>
              <a:t> </a:t>
            </a:r>
            <a:r>
              <a:rPr lang="hu-HU" sz="2800" dirty="0" err="1" smtClean="0"/>
              <a:t>skupina</a:t>
            </a:r>
            <a:r>
              <a:rPr lang="hu-HU" sz="2800" dirty="0" smtClean="0"/>
              <a:t> / </a:t>
            </a:r>
            <a:r>
              <a:rPr lang="hu-HU" sz="2800" dirty="0" err="1" smtClean="0">
                <a:solidFill>
                  <a:srgbClr val="FF0000"/>
                </a:solidFill>
              </a:rPr>
              <a:t>küldőterület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smtClean="0"/>
              <a:t>				</a:t>
            </a:r>
            <a:r>
              <a:rPr lang="hu-HU" sz="2800" dirty="0" err="1" smtClean="0"/>
              <a:t>skúma</a:t>
            </a:r>
            <a:r>
              <a:rPr lang="hu-HU" sz="2800" dirty="0" smtClean="0"/>
              <a:t> </a:t>
            </a:r>
            <a:r>
              <a:rPr lang="hu-HU" sz="2800" dirty="0" err="1" smtClean="0"/>
              <a:t>cestovacie</a:t>
            </a:r>
            <a:r>
              <a:rPr lang="hu-HU" sz="2800" dirty="0" smtClean="0"/>
              <a:t> </a:t>
            </a:r>
            <a:r>
              <a:rPr lang="hu-HU" sz="2800" dirty="0" err="1" smtClean="0"/>
              <a:t>zvyklosti</a:t>
            </a:r>
            <a:r>
              <a:rPr lang="hu-HU" sz="2800" dirty="0" smtClean="0"/>
              <a:t>     </a:t>
            </a:r>
          </a:p>
          <a:p>
            <a:r>
              <a:rPr lang="hu-HU" sz="2800" dirty="0"/>
              <a:t> </a:t>
            </a:r>
            <a:r>
              <a:rPr lang="hu-HU" sz="2800" dirty="0" smtClean="0"/>
              <a:t>            </a:t>
            </a:r>
            <a:r>
              <a:rPr lang="hu-HU" sz="2800" dirty="0" err="1" smtClean="0"/>
              <a:t>obyvateľov</a:t>
            </a:r>
            <a:r>
              <a:rPr lang="hu-HU" sz="2800" dirty="0" smtClean="0"/>
              <a:t>;</a:t>
            </a:r>
          </a:p>
          <a:p>
            <a:pPr>
              <a:buNone/>
            </a:pPr>
            <a:r>
              <a:rPr lang="hu-HU" sz="2800" dirty="0" smtClean="0"/>
              <a:t>			→ v </a:t>
            </a:r>
            <a:r>
              <a:rPr lang="hu-HU" sz="2800" dirty="0" err="1" smtClean="0"/>
              <a:t>mieste</a:t>
            </a:r>
            <a:r>
              <a:rPr lang="hu-HU" sz="2800" dirty="0" smtClean="0"/>
              <a:t> </a:t>
            </a:r>
            <a:r>
              <a:rPr lang="hu-HU" sz="2800" dirty="0" err="1" smtClean="0"/>
              <a:t>bydliska</a:t>
            </a:r>
            <a:r>
              <a:rPr lang="hu-HU" sz="2800" dirty="0" smtClean="0"/>
              <a:t> </a:t>
            </a:r>
            <a:r>
              <a:rPr lang="hu-HU" sz="2800" dirty="0" err="1" smtClean="0"/>
              <a:t>turistu</a:t>
            </a:r>
            <a:endParaRPr lang="hu-HU" sz="2800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55" y="623455"/>
            <a:ext cx="9144000" cy="836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dirty="0" err="1" smtClean="0"/>
              <a:t>Cestovné</a:t>
            </a:r>
            <a:r>
              <a:rPr lang="hu-HU" sz="3600" dirty="0" smtClean="0"/>
              <a:t> </a:t>
            </a:r>
            <a:r>
              <a:rPr lang="hu-HU" sz="3600" dirty="0" err="1" smtClean="0"/>
              <a:t>zvyklosti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pic>
        <p:nvPicPr>
          <p:cNvPr id="1026" name="Picture 2" descr="kerdoives-munka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178442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104456"/>
          </a:xfrm>
        </p:spPr>
        <p:txBody>
          <a:bodyPr>
            <a:normAutofit/>
          </a:bodyPr>
          <a:lstStyle/>
          <a:p>
            <a:r>
              <a:rPr lang="hu-HU" dirty="0" smtClean="0"/>
              <a:t> </a:t>
            </a:r>
            <a:r>
              <a:rPr lang="hu-HU" dirty="0" err="1" smtClean="0"/>
              <a:t>spája</a:t>
            </a:r>
            <a:r>
              <a:rPr lang="hu-HU" dirty="0" smtClean="0"/>
              <a:t> </a:t>
            </a:r>
          </a:p>
          <a:p>
            <a:pPr>
              <a:buNone/>
            </a:pPr>
            <a:r>
              <a:rPr lang="hu-HU" dirty="0" smtClean="0"/>
              <a:t>→  </a:t>
            </a:r>
            <a:r>
              <a:rPr lang="hu-HU" dirty="0" err="1" smtClean="0"/>
              <a:t>turistický</a:t>
            </a:r>
            <a:r>
              <a:rPr lang="hu-HU" dirty="0" smtClean="0"/>
              <a:t> </a:t>
            </a:r>
            <a:r>
              <a:rPr lang="hu-HU" dirty="0" err="1" smtClean="0"/>
              <a:t>dopyt</a:t>
            </a:r>
            <a:r>
              <a:rPr lang="hu-HU" dirty="0" smtClean="0"/>
              <a:t> a </a:t>
            </a:r>
            <a:r>
              <a:rPr lang="hu-HU" dirty="0" err="1" smtClean="0"/>
              <a:t>ponuku</a:t>
            </a:r>
            <a:r>
              <a:rPr lang="hu-HU" dirty="0" smtClean="0"/>
              <a:t>  </a:t>
            </a:r>
          </a:p>
          <a:p>
            <a:pPr>
              <a:buNone/>
            </a:pPr>
            <a:r>
              <a:rPr lang="hu-HU" dirty="0" smtClean="0"/>
              <a:t>→ </a:t>
            </a:r>
            <a:r>
              <a:rPr lang="hu-HU" dirty="0" err="1" smtClean="0"/>
              <a:t>uskotoční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cestovanie</a:t>
            </a:r>
            <a:endParaRPr lang="hu-HU" dirty="0" smtClean="0"/>
          </a:p>
          <a:p>
            <a:r>
              <a:rPr lang="hu-HU" dirty="0" err="1" smtClean="0"/>
              <a:t>Apre</a:t>
            </a:r>
            <a:r>
              <a:rPr lang="hu-HU" dirty="0" smtClean="0"/>
              <a:t> </a:t>
            </a:r>
            <a:r>
              <a:rPr lang="hu-HU" dirty="0" err="1" smtClean="0"/>
              <a:t>turistický</a:t>
            </a:r>
            <a:r>
              <a:rPr lang="hu-HU" dirty="0" smtClean="0"/>
              <a:t> </a:t>
            </a:r>
            <a:r>
              <a:rPr lang="hu-HU" dirty="0" err="1" smtClean="0"/>
              <a:t>ruch</a:t>
            </a:r>
            <a:r>
              <a:rPr lang="hu-HU" dirty="0" smtClean="0"/>
              <a:t> </a:t>
            </a:r>
            <a:r>
              <a:rPr lang="hu-HU" dirty="0" err="1" smtClean="0"/>
              <a:t>má</a:t>
            </a:r>
            <a:r>
              <a:rPr lang="hu-HU" dirty="0" smtClean="0"/>
              <a:t> „turista” </a:t>
            </a:r>
            <a:r>
              <a:rPr lang="hu-HU" dirty="0" err="1" smtClean="0"/>
              <a:t>hlavnú</a:t>
            </a:r>
            <a:r>
              <a:rPr lang="hu-HU" dirty="0" smtClean="0"/>
              <a:t> </a:t>
            </a:r>
            <a:r>
              <a:rPr lang="hu-HU" dirty="0" err="1" smtClean="0"/>
              <a:t>postavu</a:t>
            </a:r>
            <a:r>
              <a:rPr lang="hu-HU" dirty="0" smtClean="0"/>
              <a:t>. </a:t>
            </a:r>
          </a:p>
          <a:p>
            <a:r>
              <a:rPr lang="hu-HU" dirty="0" smtClean="0"/>
              <a:t>K </a:t>
            </a:r>
            <a:r>
              <a:rPr lang="hu-HU" dirty="0" err="1" smtClean="0"/>
              <a:t>tomu</a:t>
            </a:r>
            <a:r>
              <a:rPr lang="hu-HU" dirty="0" smtClean="0"/>
              <a:t>, </a:t>
            </a:r>
            <a:r>
              <a:rPr lang="hu-HU" dirty="0" err="1" smtClean="0"/>
              <a:t>aby</a:t>
            </a:r>
            <a:r>
              <a:rPr lang="hu-HU" dirty="0" smtClean="0"/>
              <a:t> </a:t>
            </a:r>
            <a:r>
              <a:rPr lang="hu-HU" dirty="0" err="1" smtClean="0"/>
              <a:t>turistický</a:t>
            </a:r>
            <a:r>
              <a:rPr lang="hu-HU" dirty="0" smtClean="0"/>
              <a:t> </a:t>
            </a:r>
            <a:r>
              <a:rPr lang="hu-HU" dirty="0" err="1" smtClean="0"/>
              <a:t>priemylsel</a:t>
            </a:r>
            <a:r>
              <a:rPr lang="hu-HU" dirty="0" smtClean="0"/>
              <a:t> </a:t>
            </a:r>
            <a:r>
              <a:rPr lang="hu-HU" dirty="0" err="1" smtClean="0"/>
              <a:t>mohol</a:t>
            </a:r>
            <a:r>
              <a:rPr lang="hu-HU" dirty="0" smtClean="0"/>
              <a:t> </a:t>
            </a:r>
            <a:r>
              <a:rPr lang="hu-HU" dirty="0" err="1" smtClean="0"/>
              <a:t>uspokojiť</a:t>
            </a:r>
            <a:r>
              <a:rPr lang="hu-HU" dirty="0" smtClean="0"/>
              <a:t> </a:t>
            </a:r>
            <a:r>
              <a:rPr lang="hu-HU" dirty="0" err="1" smtClean="0"/>
              <a:t>potreby</a:t>
            </a:r>
            <a:r>
              <a:rPr lang="hu-HU" dirty="0" smtClean="0"/>
              <a:t>, </a:t>
            </a:r>
            <a:r>
              <a:rPr lang="hu-HU" dirty="0" err="1" smtClean="0"/>
              <a:t>alebo</a:t>
            </a:r>
            <a:r>
              <a:rPr lang="hu-HU" dirty="0" smtClean="0"/>
              <a:t> </a:t>
            </a:r>
            <a:r>
              <a:rPr lang="hu-HU" dirty="0" err="1" smtClean="0"/>
              <a:t>aby</a:t>
            </a:r>
            <a:r>
              <a:rPr lang="hu-HU" dirty="0" smtClean="0"/>
              <a:t> </a:t>
            </a:r>
            <a:r>
              <a:rPr lang="hu-HU" dirty="0" err="1" smtClean="0"/>
              <a:t>mohol</a:t>
            </a:r>
            <a:r>
              <a:rPr lang="hu-HU" dirty="0" smtClean="0"/>
              <a:t> </a:t>
            </a:r>
            <a:r>
              <a:rPr lang="hu-HU" dirty="0" err="1" smtClean="0"/>
              <a:t>doplniť</a:t>
            </a:r>
            <a:r>
              <a:rPr lang="hu-HU" dirty="0" smtClean="0"/>
              <a:t> </a:t>
            </a:r>
            <a:r>
              <a:rPr lang="hu-HU" dirty="0" err="1" smtClean="0"/>
              <a:t>turistický</a:t>
            </a:r>
            <a:r>
              <a:rPr lang="hu-HU" dirty="0" smtClean="0"/>
              <a:t> </a:t>
            </a:r>
            <a:r>
              <a:rPr lang="hu-HU" dirty="0" err="1" smtClean="0"/>
              <a:t>dopyt</a:t>
            </a:r>
            <a:r>
              <a:rPr lang="hu-HU" dirty="0" smtClean="0"/>
              <a:t>, </a:t>
            </a:r>
            <a:r>
              <a:rPr lang="hu-HU" dirty="0" err="1" smtClean="0"/>
              <a:t>musí</a:t>
            </a:r>
            <a:r>
              <a:rPr lang="hu-HU" dirty="0" smtClean="0"/>
              <a:t> </a:t>
            </a:r>
            <a:r>
              <a:rPr lang="hu-HU" dirty="0" err="1" smtClean="0"/>
              <a:t>dobre</a:t>
            </a:r>
            <a:r>
              <a:rPr lang="hu-HU" dirty="0" smtClean="0"/>
              <a:t> </a:t>
            </a:r>
            <a:r>
              <a:rPr lang="hu-HU" dirty="0" err="1" smtClean="0"/>
              <a:t>poznať</a:t>
            </a:r>
            <a:r>
              <a:rPr lang="hu-HU" dirty="0" smtClean="0"/>
              <a:t> </a:t>
            </a:r>
            <a:r>
              <a:rPr lang="hu-HU" dirty="0" err="1" smtClean="0"/>
              <a:t>turistu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Dopyt</a:t>
            </a:r>
            <a:r>
              <a:rPr lang="hu-HU" dirty="0" smtClean="0"/>
              <a:t> → </a:t>
            </a:r>
            <a:r>
              <a:rPr lang="hu-HU" dirty="0" err="1" smtClean="0"/>
              <a:t>spoznanie</a:t>
            </a:r>
            <a:r>
              <a:rPr lang="hu-HU" dirty="0" smtClean="0"/>
              <a:t>  TURISTU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908720"/>
          </a:xfrm>
        </p:spPr>
        <p:txBody>
          <a:bodyPr/>
          <a:lstStyle/>
          <a:p>
            <a:r>
              <a:rPr lang="hu-HU" dirty="0" smtClean="0"/>
              <a:t> „Turista”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683976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Informácie</a:t>
            </a:r>
            <a:r>
              <a:rPr lang="hu-HU" sz="2800" dirty="0" smtClean="0"/>
              <a:t> </a:t>
            </a:r>
            <a:r>
              <a:rPr lang="hu-HU" sz="2800" dirty="0" err="1" smtClean="0"/>
              <a:t>vzťahujúce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na </a:t>
            </a:r>
            <a:r>
              <a:rPr lang="hu-HU" sz="2800" dirty="0" err="1" smtClean="0"/>
              <a:t>cestovné</a:t>
            </a:r>
            <a:r>
              <a:rPr lang="hu-HU" sz="2800" dirty="0" smtClean="0"/>
              <a:t> </a:t>
            </a:r>
            <a:r>
              <a:rPr lang="hu-HU" sz="2800" dirty="0" err="1" smtClean="0"/>
              <a:t>zvyklosti</a:t>
            </a:r>
            <a:r>
              <a:rPr lang="hu-HU" sz="2800" dirty="0" smtClean="0"/>
              <a:t>, </a:t>
            </a:r>
            <a:r>
              <a:rPr lang="hu-HU" sz="2800" dirty="0" err="1" smtClean="0"/>
              <a:t>sú</a:t>
            </a:r>
            <a:r>
              <a:rPr lang="hu-HU" sz="2800" dirty="0" smtClean="0"/>
              <a:t> </a:t>
            </a:r>
            <a:r>
              <a:rPr lang="hu-HU" sz="2800" dirty="0" err="1" smtClean="0"/>
              <a:t>oveľa</a:t>
            </a:r>
            <a:r>
              <a:rPr lang="hu-HU" sz="2800" dirty="0" smtClean="0"/>
              <a:t> </a:t>
            </a:r>
            <a:r>
              <a:rPr lang="hu-HU" sz="2800" dirty="0" err="1" smtClean="0"/>
              <a:t>viac</a:t>
            </a:r>
            <a:r>
              <a:rPr lang="hu-HU" sz="2800" dirty="0" smtClean="0"/>
              <a:t> </a:t>
            </a:r>
            <a:r>
              <a:rPr lang="hu-HU" sz="2800" dirty="0" err="1" smtClean="0"/>
              <a:t>predpokladateľnejšie</a:t>
            </a:r>
            <a:r>
              <a:rPr lang="hu-HU" sz="2800" dirty="0" smtClean="0"/>
              <a:t> </a:t>
            </a:r>
            <a:r>
              <a:rPr lang="hu-HU" sz="2800" dirty="0" err="1" smtClean="0"/>
              <a:t>ako</a:t>
            </a:r>
            <a:r>
              <a:rPr lang="hu-HU" sz="2800" dirty="0" smtClean="0"/>
              <a:t> </a:t>
            </a:r>
            <a:r>
              <a:rPr lang="hu-HU" sz="2800" dirty="0" err="1" smtClean="0"/>
              <a:t>pri</a:t>
            </a:r>
            <a:r>
              <a:rPr lang="hu-HU" sz="2800" dirty="0" smtClean="0"/>
              <a:t> </a:t>
            </a:r>
            <a:r>
              <a:rPr lang="hu-HU" sz="2800" dirty="0" err="1" smtClean="0"/>
              <a:t>cestovných</a:t>
            </a:r>
            <a:r>
              <a:rPr lang="hu-HU" sz="2800" dirty="0" smtClean="0"/>
              <a:t> </a:t>
            </a:r>
            <a:r>
              <a:rPr lang="hu-HU" sz="2800" dirty="0" err="1" smtClean="0"/>
              <a:t>zvyklostiach</a:t>
            </a:r>
            <a:r>
              <a:rPr lang="hu-HU" sz="2800" dirty="0" smtClean="0"/>
              <a:t>.</a:t>
            </a:r>
          </a:p>
          <a:p>
            <a:r>
              <a:rPr lang="hu-HU" sz="2800" dirty="0" err="1" smtClean="0"/>
              <a:t>Cestovné</a:t>
            </a:r>
            <a:r>
              <a:rPr lang="hu-HU" sz="2800" dirty="0" smtClean="0"/>
              <a:t> </a:t>
            </a:r>
            <a:r>
              <a:rPr lang="hu-HU" sz="2800" dirty="0" err="1" smtClean="0"/>
              <a:t>zvyky</a:t>
            </a:r>
            <a:r>
              <a:rPr lang="hu-HU" sz="2800" dirty="0" smtClean="0"/>
              <a:t>  → </a:t>
            </a:r>
            <a:r>
              <a:rPr lang="hu-HU" sz="2800" dirty="0" err="1" smtClean="0"/>
              <a:t>prieskum</a:t>
            </a:r>
            <a:r>
              <a:rPr lang="hu-HU" sz="2800" dirty="0" smtClean="0"/>
              <a:t> </a:t>
            </a:r>
            <a:r>
              <a:rPr lang="hu-HU" sz="2800" dirty="0" err="1" smtClean="0"/>
              <a:t>trhu</a:t>
            </a:r>
            <a:r>
              <a:rPr lang="hu-HU" sz="2800" dirty="0" smtClean="0"/>
              <a:t>, </a:t>
            </a:r>
            <a:r>
              <a:rPr lang="hu-HU" sz="2800" dirty="0" err="1" smtClean="0"/>
              <a:t>prognóza</a:t>
            </a:r>
            <a:r>
              <a:rPr lang="hu-HU" sz="2800" dirty="0" smtClean="0"/>
              <a:t>, </a:t>
            </a:r>
            <a:r>
              <a:rPr lang="hu-HU" sz="2800" dirty="0" err="1" smtClean="0"/>
              <a:t>rozvoj</a:t>
            </a:r>
            <a:r>
              <a:rPr lang="hu-HU" sz="2800" dirty="0" smtClean="0"/>
              <a:t> </a:t>
            </a:r>
            <a:r>
              <a:rPr lang="hu-HU" sz="2800" dirty="0" err="1" smtClean="0"/>
              <a:t>destinácie</a:t>
            </a:r>
            <a:r>
              <a:rPr lang="hu-HU" sz="2800" dirty="0" smtClean="0"/>
              <a:t>. </a:t>
            </a:r>
          </a:p>
          <a:p>
            <a:r>
              <a:rPr lang="hu-HU" sz="2800" dirty="0" err="1" smtClean="0"/>
              <a:t>Skúmanie</a:t>
            </a:r>
            <a:r>
              <a:rPr lang="hu-HU" sz="2800" dirty="0" smtClean="0"/>
              <a:t> </a:t>
            </a:r>
            <a:r>
              <a:rPr lang="hu-HU" sz="2800" dirty="0" err="1" smtClean="0"/>
              <a:t>cestovných</a:t>
            </a:r>
            <a:r>
              <a:rPr lang="hu-HU" sz="2800" dirty="0" smtClean="0"/>
              <a:t> </a:t>
            </a:r>
            <a:r>
              <a:rPr lang="hu-HU" sz="2800" dirty="0" err="1" smtClean="0"/>
              <a:t>návykov</a:t>
            </a:r>
            <a:r>
              <a:rPr lang="hu-HU" sz="2800" dirty="0" smtClean="0"/>
              <a:t>  </a:t>
            </a:r>
            <a:r>
              <a:rPr lang="hu-HU" sz="2800" dirty="0" err="1" smtClean="0"/>
              <a:t>zahŕňa</a:t>
            </a:r>
            <a:r>
              <a:rPr lang="hu-HU" sz="2800" dirty="0" smtClean="0"/>
              <a:t>  </a:t>
            </a:r>
            <a:r>
              <a:rPr lang="hu-HU" sz="2800" dirty="0" err="1" smtClean="0"/>
              <a:t>väčšie</a:t>
            </a:r>
            <a:r>
              <a:rPr lang="hu-HU" sz="2800" dirty="0" smtClean="0"/>
              <a:t> </a:t>
            </a:r>
            <a:r>
              <a:rPr lang="hu-HU" sz="2800" dirty="0" err="1" smtClean="0"/>
              <a:t>územia</a:t>
            </a:r>
            <a:r>
              <a:rPr lang="hu-HU" sz="2800" dirty="0" smtClean="0"/>
              <a:t> ( </a:t>
            </a:r>
            <a:r>
              <a:rPr lang="hu-HU" sz="2800" dirty="0" err="1" smtClean="0"/>
              <a:t>regióny</a:t>
            </a:r>
            <a:r>
              <a:rPr lang="hu-HU" sz="2800" dirty="0" smtClean="0"/>
              <a:t> a </a:t>
            </a:r>
            <a:r>
              <a:rPr lang="hu-HU" sz="2800" dirty="0" err="1" smtClean="0"/>
              <a:t>štáty</a:t>
            </a:r>
            <a:r>
              <a:rPr lang="hu-HU" sz="2800" dirty="0" smtClean="0"/>
              <a:t>);</a:t>
            </a:r>
          </a:p>
          <a:p>
            <a:r>
              <a:rPr lang="hu-HU" sz="2800" dirty="0" err="1" smtClean="0"/>
              <a:t>Alebo</a:t>
            </a:r>
            <a:r>
              <a:rPr lang="hu-HU" sz="2800" dirty="0" smtClean="0"/>
              <a:t> </a:t>
            </a:r>
            <a:r>
              <a:rPr lang="hu-HU" sz="2800" dirty="0" err="1" smtClean="0"/>
              <a:t>skupiny</a:t>
            </a:r>
            <a:r>
              <a:rPr lang="hu-HU" sz="2800" dirty="0" smtClean="0"/>
              <a:t> </a:t>
            </a:r>
            <a:r>
              <a:rPr lang="hu-HU" sz="2800" dirty="0" err="1" smtClean="0"/>
              <a:t>jednotlivcov</a:t>
            </a:r>
            <a:r>
              <a:rPr lang="hu-HU" sz="2800" dirty="0" smtClean="0"/>
              <a:t> (</a:t>
            </a:r>
            <a:r>
              <a:rPr lang="hu-HU" sz="2800" dirty="0" err="1" smtClean="0"/>
              <a:t>doktorov</a:t>
            </a:r>
            <a:r>
              <a:rPr lang="hu-HU" sz="2800" dirty="0" smtClean="0"/>
              <a:t>, </a:t>
            </a:r>
            <a:r>
              <a:rPr lang="hu-HU" sz="2800" dirty="0" err="1" smtClean="0"/>
              <a:t>vrcholových</a:t>
            </a:r>
            <a:r>
              <a:rPr lang="hu-HU" sz="2800" dirty="0" smtClean="0"/>
              <a:t> </a:t>
            </a:r>
            <a:r>
              <a:rPr lang="hu-HU" sz="2800" dirty="0" err="1" smtClean="0"/>
              <a:t>športovcov</a:t>
            </a:r>
            <a:r>
              <a:rPr lang="hu-HU" sz="2800" dirty="0"/>
              <a:t>)</a:t>
            </a:r>
            <a:r>
              <a:rPr lang="hu-HU" sz="2800" dirty="0" smtClean="0"/>
              <a:t>.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 smtClean="0"/>
              <a:t>Cestovné</a:t>
            </a:r>
            <a:r>
              <a:rPr lang="hu-HU" dirty="0" smtClean="0"/>
              <a:t> </a:t>
            </a:r>
            <a:r>
              <a:rPr lang="hu-HU" dirty="0" err="1" smtClean="0"/>
              <a:t>zvyklosti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112568"/>
          </a:xfrm>
        </p:spPr>
        <p:txBody>
          <a:bodyPr>
            <a:normAutofit/>
          </a:bodyPr>
          <a:lstStyle/>
          <a:p>
            <a:endParaRPr lang="hu-HU" sz="2800" dirty="0" smtClean="0"/>
          </a:p>
          <a:p>
            <a:r>
              <a:rPr lang="hu-HU" sz="2800" dirty="0" err="1" smtClean="0"/>
              <a:t>Cestovné</a:t>
            </a:r>
            <a:r>
              <a:rPr lang="hu-HU" sz="2800" dirty="0" smtClean="0"/>
              <a:t> </a:t>
            </a:r>
            <a:r>
              <a:rPr lang="hu-HU" sz="2800" dirty="0" err="1" smtClean="0"/>
              <a:t>trendy</a:t>
            </a:r>
            <a:r>
              <a:rPr lang="hu-HU" sz="2800" dirty="0" smtClean="0"/>
              <a:t> </a:t>
            </a:r>
            <a:r>
              <a:rPr lang="hu-HU" sz="2800" dirty="0" err="1" smtClean="0"/>
              <a:t>zastupujú</a:t>
            </a:r>
            <a:r>
              <a:rPr lang="hu-HU" sz="2800" dirty="0" smtClean="0"/>
              <a:t> </a:t>
            </a:r>
            <a:r>
              <a:rPr lang="hu-HU" sz="2800" dirty="0" err="1" smtClean="0"/>
              <a:t>abstraktnú</a:t>
            </a:r>
            <a:r>
              <a:rPr lang="hu-HU" sz="2800" dirty="0" smtClean="0"/>
              <a:t> </a:t>
            </a:r>
            <a:r>
              <a:rPr lang="hu-HU" sz="2800" dirty="0" err="1" smtClean="0"/>
              <a:t>rovinu</a:t>
            </a:r>
            <a:r>
              <a:rPr lang="hu-HU" sz="2800" dirty="0" smtClean="0"/>
              <a:t> </a:t>
            </a:r>
            <a:r>
              <a:rPr lang="hu-HU" sz="2800" dirty="0" err="1" smtClean="0"/>
              <a:t>cestovných</a:t>
            </a:r>
            <a:r>
              <a:rPr lang="hu-HU" sz="2800" dirty="0" smtClean="0"/>
              <a:t> </a:t>
            </a:r>
            <a:r>
              <a:rPr lang="hu-HU" sz="2800" dirty="0" err="1" smtClean="0"/>
              <a:t>zvyklostí</a:t>
            </a:r>
            <a:r>
              <a:rPr lang="hu-HU" sz="2800" dirty="0" smtClean="0"/>
              <a:t> → </a:t>
            </a:r>
            <a:r>
              <a:rPr lang="hu-HU" sz="2800" dirty="0" err="1" smtClean="0"/>
              <a:t>pokiaľ</a:t>
            </a:r>
            <a:r>
              <a:rPr lang="hu-HU" sz="2800" dirty="0" smtClean="0"/>
              <a:t> ide o </a:t>
            </a:r>
            <a:r>
              <a:rPr lang="hu-HU" sz="2800" dirty="0" err="1" smtClean="0"/>
              <a:t>našu</a:t>
            </a:r>
            <a:r>
              <a:rPr lang="hu-HU" sz="2800" dirty="0" smtClean="0"/>
              <a:t> </a:t>
            </a:r>
            <a:r>
              <a:rPr lang="hu-HU" sz="2800" dirty="0" err="1" smtClean="0"/>
              <a:t>budúcnosť</a:t>
            </a:r>
            <a:r>
              <a:rPr lang="hu-HU" sz="2800" dirty="0" smtClean="0"/>
              <a:t>(</a:t>
            </a:r>
            <a:r>
              <a:rPr lang="hu-HU" sz="2800" dirty="0" err="1" smtClean="0"/>
              <a:t>sú</a:t>
            </a:r>
            <a:r>
              <a:rPr lang="hu-HU" sz="2800" dirty="0" smtClean="0"/>
              <a:t> </a:t>
            </a:r>
            <a:r>
              <a:rPr lang="hu-HU" sz="2800" dirty="0" err="1" smtClean="0"/>
              <a:t>vzaté</a:t>
            </a:r>
            <a:r>
              <a:rPr lang="hu-HU" sz="2800" dirty="0" smtClean="0"/>
              <a:t> </a:t>
            </a:r>
            <a:r>
              <a:rPr lang="hu-HU" sz="2800" dirty="0" err="1" smtClean="0"/>
              <a:t>do</a:t>
            </a:r>
            <a:r>
              <a:rPr lang="hu-HU" sz="2800" dirty="0" smtClean="0"/>
              <a:t> </a:t>
            </a:r>
            <a:r>
              <a:rPr lang="hu-HU" sz="2800" dirty="0" err="1" smtClean="0"/>
              <a:t>úvahy</a:t>
            </a:r>
            <a:r>
              <a:rPr lang="hu-HU" sz="2800" dirty="0" smtClean="0"/>
              <a:t> </a:t>
            </a:r>
            <a:r>
              <a:rPr lang="hu-HU" sz="2800" dirty="0" err="1" smtClean="0"/>
              <a:t>mnohé</a:t>
            </a:r>
            <a:r>
              <a:rPr lang="hu-HU" sz="2800" dirty="0" smtClean="0"/>
              <a:t> </a:t>
            </a:r>
            <a:r>
              <a:rPr lang="hu-HU" sz="2800" dirty="0" err="1" smtClean="0"/>
              <a:t>sociálne</a:t>
            </a:r>
            <a:r>
              <a:rPr lang="hu-HU" sz="2800" dirty="0" smtClean="0"/>
              <a:t> a </a:t>
            </a:r>
            <a:r>
              <a:rPr lang="hu-HU" sz="2800" dirty="0" err="1" smtClean="0"/>
              <a:t>hospodárske</a:t>
            </a:r>
            <a:r>
              <a:rPr lang="hu-HU" sz="2800" dirty="0" smtClean="0"/>
              <a:t> </a:t>
            </a:r>
            <a:r>
              <a:rPr lang="hu-HU" sz="2800" dirty="0" err="1" smtClean="0"/>
              <a:t>aspekty</a:t>
            </a:r>
            <a:r>
              <a:rPr lang="hu-HU" sz="2800" dirty="0" smtClean="0"/>
              <a:t>) </a:t>
            </a:r>
            <a:r>
              <a:rPr lang="hu-HU" sz="2800" dirty="0" err="1" smtClean="0"/>
              <a:t>a</a:t>
            </a:r>
            <a:r>
              <a:rPr lang="hu-HU" sz="2800" dirty="0" smtClean="0"/>
              <a:t> </a:t>
            </a:r>
            <a:r>
              <a:rPr lang="hu-HU" sz="2800" dirty="0" err="1" smtClean="0"/>
              <a:t>určujú</a:t>
            </a:r>
            <a:r>
              <a:rPr lang="hu-HU" sz="2800" dirty="0" smtClean="0"/>
              <a:t> </a:t>
            </a:r>
            <a:r>
              <a:rPr lang="hu-HU" sz="2800" dirty="0" err="1" smtClean="0"/>
              <a:t>aspoň</a:t>
            </a:r>
            <a:r>
              <a:rPr lang="hu-HU" sz="2800" dirty="0" smtClean="0"/>
              <a:t> na (2-5 </a:t>
            </a:r>
            <a:r>
              <a:rPr lang="hu-HU" sz="2800" dirty="0" err="1" smtClean="0"/>
              <a:t>rokov</a:t>
            </a:r>
            <a:r>
              <a:rPr lang="hu-HU" sz="2800" dirty="0" smtClean="0"/>
              <a:t>)  </a:t>
            </a:r>
            <a:r>
              <a:rPr lang="hu-HU" sz="2800" dirty="0" err="1" smtClean="0"/>
              <a:t>vzťahujúce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plány</a:t>
            </a:r>
            <a:r>
              <a:rPr lang="hu-HU" sz="2800" dirty="0" smtClean="0"/>
              <a:t>.</a:t>
            </a:r>
          </a:p>
          <a:p>
            <a:r>
              <a:rPr lang="hu-HU" sz="2800" dirty="0" err="1" smtClean="0"/>
              <a:t>Základy</a:t>
            </a:r>
            <a:r>
              <a:rPr lang="hu-HU" sz="2800" dirty="0" smtClean="0"/>
              <a:t> </a:t>
            </a:r>
            <a:r>
              <a:rPr lang="hu-HU" sz="2800" dirty="0" err="1" smtClean="0"/>
              <a:t>turistického</a:t>
            </a:r>
            <a:r>
              <a:rPr lang="hu-HU" sz="2800" dirty="0" smtClean="0"/>
              <a:t> </a:t>
            </a:r>
            <a:r>
              <a:rPr lang="hu-HU" sz="2800" dirty="0" err="1" smtClean="0"/>
              <a:t>rozvoja</a:t>
            </a:r>
            <a:r>
              <a:rPr lang="hu-HU" sz="2800" dirty="0" smtClean="0"/>
              <a:t>.</a:t>
            </a:r>
          </a:p>
          <a:p>
            <a:r>
              <a:rPr lang="hu-HU" sz="2800" dirty="0" err="1" smtClean="0"/>
              <a:t>Cestovné</a:t>
            </a:r>
            <a:r>
              <a:rPr lang="hu-HU" sz="2800" dirty="0" smtClean="0"/>
              <a:t> </a:t>
            </a:r>
            <a:r>
              <a:rPr lang="hu-HU" sz="2800" dirty="0" err="1" smtClean="0"/>
              <a:t>zvyklosti</a:t>
            </a:r>
            <a:r>
              <a:rPr lang="hu-HU" sz="2800" dirty="0" smtClean="0"/>
              <a:t> 	 „CESTOVANIE”?!.</a:t>
            </a:r>
          </a:p>
          <a:p>
            <a:r>
              <a:rPr lang="hu-HU" sz="2800" dirty="0" err="1" smtClean="0"/>
              <a:t>Koľko</a:t>
            </a:r>
            <a:r>
              <a:rPr lang="hu-HU" sz="2800" dirty="0" smtClean="0"/>
              <a:t> percent </a:t>
            </a:r>
            <a:r>
              <a:rPr lang="hu-HU" sz="2800" dirty="0" err="1" smtClean="0"/>
              <a:t>účastnených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nezúčastní</a:t>
            </a:r>
            <a:r>
              <a:rPr lang="hu-HU" sz="2800" dirty="0" smtClean="0"/>
              <a:t> na </a:t>
            </a:r>
            <a:r>
              <a:rPr lang="hu-HU" sz="2800" dirty="0" err="1" smtClean="0"/>
              <a:t>rokovacích</a:t>
            </a:r>
            <a:r>
              <a:rPr lang="hu-HU" sz="2800" dirty="0" smtClean="0"/>
              <a:t> </a:t>
            </a:r>
            <a:r>
              <a:rPr lang="hu-HU" sz="2800" dirty="0" err="1" smtClean="0"/>
              <a:t>procesoch</a:t>
            </a:r>
            <a:r>
              <a:rPr lang="hu-HU" sz="2800" dirty="0" smtClean="0"/>
              <a:t>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 smtClean="0"/>
              <a:t>Cestovné</a:t>
            </a:r>
            <a:r>
              <a:rPr lang="hu-HU" dirty="0" smtClean="0"/>
              <a:t> </a:t>
            </a:r>
            <a:r>
              <a:rPr lang="hu-HU" dirty="0" err="1" smtClean="0"/>
              <a:t>zvyklosti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00808"/>
            <a:ext cx="8532440" cy="40324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900" dirty="0" smtClean="0"/>
              <a:t>V </a:t>
            </a:r>
            <a:r>
              <a:rPr lang="hu-HU" sz="2900" dirty="0" err="1" smtClean="0"/>
              <a:t>príprade</a:t>
            </a:r>
            <a:r>
              <a:rPr lang="hu-HU" sz="2900" dirty="0" smtClean="0"/>
              <a:t> </a:t>
            </a:r>
            <a:r>
              <a:rPr lang="hu-HU" sz="2900" dirty="0" err="1" smtClean="0"/>
              <a:t>cestovných</a:t>
            </a:r>
            <a:r>
              <a:rPr lang="hu-HU" sz="2900" dirty="0" smtClean="0"/>
              <a:t> </a:t>
            </a:r>
            <a:r>
              <a:rPr lang="hu-HU" sz="2900" dirty="0" err="1" smtClean="0"/>
              <a:t>zvyklostí</a:t>
            </a:r>
            <a:r>
              <a:rPr lang="hu-HU" sz="2900" dirty="0" smtClean="0"/>
              <a:t> </a:t>
            </a:r>
            <a:r>
              <a:rPr lang="hu-HU" sz="2900" dirty="0" err="1" smtClean="0"/>
              <a:t>zodpovedané</a:t>
            </a:r>
            <a:r>
              <a:rPr lang="hu-HU" sz="2900" dirty="0" smtClean="0"/>
              <a:t> </a:t>
            </a:r>
            <a:r>
              <a:rPr lang="hu-HU" sz="2900" dirty="0" err="1" smtClean="0"/>
              <a:t>základné</a:t>
            </a:r>
            <a:r>
              <a:rPr lang="hu-HU" sz="2900" dirty="0" smtClean="0"/>
              <a:t> </a:t>
            </a:r>
            <a:r>
              <a:rPr lang="hu-HU" sz="2900" dirty="0" err="1" smtClean="0"/>
              <a:t>otázky</a:t>
            </a:r>
            <a:r>
              <a:rPr lang="hu-HU" sz="2900" dirty="0" smtClean="0"/>
              <a:t>: </a:t>
            </a:r>
          </a:p>
          <a:p>
            <a:r>
              <a:rPr lang="hu-HU" sz="2900" dirty="0" err="1" smtClean="0"/>
              <a:t>Smer</a:t>
            </a:r>
            <a:r>
              <a:rPr lang="hu-HU" sz="2900" dirty="0" smtClean="0"/>
              <a:t> </a:t>
            </a:r>
            <a:r>
              <a:rPr lang="hu-HU" sz="2900" dirty="0" err="1" smtClean="0"/>
              <a:t>cesty</a:t>
            </a:r>
            <a:r>
              <a:rPr lang="hu-HU" sz="2900" dirty="0" smtClean="0"/>
              <a:t> (</a:t>
            </a:r>
            <a:r>
              <a:rPr lang="hu-HU" sz="2900" dirty="0" err="1" smtClean="0"/>
              <a:t>vnútrozemie</a:t>
            </a:r>
            <a:r>
              <a:rPr lang="hu-HU" sz="2900" dirty="0" smtClean="0"/>
              <a:t>, </a:t>
            </a:r>
            <a:r>
              <a:rPr lang="hu-HU" sz="2900" dirty="0" err="1" smtClean="0"/>
              <a:t>zahraničie</a:t>
            </a:r>
            <a:r>
              <a:rPr lang="hu-HU" sz="2900" dirty="0" smtClean="0"/>
              <a:t>), </a:t>
            </a:r>
          </a:p>
          <a:p>
            <a:r>
              <a:rPr lang="hu-HU" sz="2900" dirty="0" err="1" smtClean="0"/>
              <a:t>destinácia</a:t>
            </a:r>
            <a:r>
              <a:rPr lang="hu-HU" sz="2900" dirty="0" smtClean="0"/>
              <a:t> (</a:t>
            </a:r>
            <a:r>
              <a:rPr lang="hu-HU" sz="2900" dirty="0" err="1" smtClean="0"/>
              <a:t>štát</a:t>
            </a:r>
            <a:r>
              <a:rPr lang="hu-HU" sz="2900" dirty="0" smtClean="0"/>
              <a:t>, </a:t>
            </a:r>
            <a:r>
              <a:rPr lang="hu-HU" sz="2900" dirty="0" err="1" smtClean="0"/>
              <a:t>región</a:t>
            </a:r>
            <a:r>
              <a:rPr lang="hu-HU" sz="2900" dirty="0" smtClean="0"/>
              <a:t>, </a:t>
            </a:r>
            <a:r>
              <a:rPr lang="hu-HU" sz="2900" dirty="0" err="1" smtClean="0"/>
              <a:t>mesto</a:t>
            </a:r>
            <a:r>
              <a:rPr lang="hu-HU" sz="2900" dirty="0" smtClean="0"/>
              <a:t>), </a:t>
            </a:r>
          </a:p>
          <a:p>
            <a:r>
              <a:rPr lang="hu-HU" sz="2900" dirty="0" err="1" smtClean="0"/>
              <a:t>Spôsob</a:t>
            </a:r>
            <a:r>
              <a:rPr lang="hu-HU" sz="2900" dirty="0" smtClean="0"/>
              <a:t> </a:t>
            </a:r>
            <a:r>
              <a:rPr lang="hu-HU" sz="2900" dirty="0" err="1" smtClean="0"/>
              <a:t>dopravy</a:t>
            </a:r>
            <a:r>
              <a:rPr lang="hu-HU" sz="2900" dirty="0" smtClean="0"/>
              <a:t> (</a:t>
            </a:r>
            <a:r>
              <a:rPr lang="hu-HU" sz="2900" dirty="0" err="1" smtClean="0"/>
              <a:t>tam</a:t>
            </a:r>
            <a:r>
              <a:rPr lang="hu-HU" sz="2900" dirty="0" smtClean="0"/>
              <a:t> - </a:t>
            </a:r>
            <a:r>
              <a:rPr lang="hu-HU" sz="2900" dirty="0" err="1" smtClean="0"/>
              <a:t>späť</a:t>
            </a:r>
            <a:r>
              <a:rPr lang="hu-HU" sz="2900" dirty="0" smtClean="0"/>
              <a:t>, </a:t>
            </a:r>
            <a:r>
              <a:rPr lang="hu-HU" sz="2900" dirty="0" err="1" smtClean="0"/>
              <a:t>hviezdna</a:t>
            </a:r>
            <a:r>
              <a:rPr lang="hu-HU" sz="2900" dirty="0" smtClean="0"/>
              <a:t> túra, </a:t>
            </a:r>
            <a:r>
              <a:rPr lang="hu-HU" sz="2900" dirty="0" err="1" smtClean="0"/>
              <a:t>okružná</a:t>
            </a:r>
            <a:r>
              <a:rPr lang="hu-HU" sz="2900" dirty="0" smtClean="0"/>
              <a:t> </a:t>
            </a:r>
            <a:r>
              <a:rPr lang="hu-HU" sz="2900" dirty="0" err="1" smtClean="0"/>
              <a:t>cesta</a:t>
            </a:r>
            <a:r>
              <a:rPr lang="hu-HU" sz="2900" dirty="0" smtClean="0"/>
              <a:t>), </a:t>
            </a:r>
          </a:p>
          <a:p>
            <a:r>
              <a:rPr lang="hu-HU" sz="2900" dirty="0" err="1" smtClean="0"/>
              <a:t>Spôsob</a:t>
            </a:r>
            <a:r>
              <a:rPr lang="hu-HU" sz="2900" dirty="0" smtClean="0"/>
              <a:t> </a:t>
            </a:r>
            <a:r>
              <a:rPr lang="hu-HU" sz="2900" dirty="0" err="1" smtClean="0"/>
              <a:t>realizácie</a:t>
            </a:r>
            <a:r>
              <a:rPr lang="hu-HU" sz="2900" dirty="0" smtClean="0"/>
              <a:t> </a:t>
            </a:r>
            <a:r>
              <a:rPr lang="hu-HU" sz="2900" dirty="0" err="1" smtClean="0"/>
              <a:t>cestovania</a:t>
            </a:r>
            <a:r>
              <a:rPr lang="hu-HU" sz="2900" dirty="0" smtClean="0"/>
              <a:t> (</a:t>
            </a:r>
            <a:r>
              <a:rPr lang="hu-HU" sz="2900" dirty="0" err="1" smtClean="0"/>
              <a:t>súkromná</a:t>
            </a:r>
            <a:r>
              <a:rPr lang="hu-HU" sz="2900" dirty="0" smtClean="0"/>
              <a:t>, </a:t>
            </a:r>
            <a:r>
              <a:rPr lang="hu-HU" sz="2900" dirty="0" err="1" smtClean="0"/>
              <a:t>organizovaná</a:t>
            </a:r>
            <a:r>
              <a:rPr lang="hu-HU" sz="2900" dirty="0" smtClean="0"/>
              <a:t>);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908720"/>
          </a:xfrm>
        </p:spPr>
        <p:txBody>
          <a:bodyPr>
            <a:normAutofit/>
          </a:bodyPr>
          <a:lstStyle/>
          <a:p>
            <a:r>
              <a:rPr lang="hu-HU" dirty="0" err="1" smtClean="0"/>
              <a:t>Cestovné</a:t>
            </a:r>
            <a:r>
              <a:rPr lang="hu-HU" dirty="0" smtClean="0"/>
              <a:t> </a:t>
            </a:r>
            <a:r>
              <a:rPr lang="hu-HU" dirty="0" err="1" smtClean="0"/>
              <a:t>zvyklosti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41764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900" dirty="0" err="1" smtClean="0"/>
              <a:t>Účastníci</a:t>
            </a:r>
            <a:r>
              <a:rPr lang="hu-HU" sz="2900" dirty="0" smtClean="0"/>
              <a:t> </a:t>
            </a:r>
            <a:r>
              <a:rPr lang="hu-HU" sz="2900" dirty="0" err="1" smtClean="0"/>
              <a:t>cesty</a:t>
            </a:r>
            <a:r>
              <a:rPr lang="hu-HU" sz="2900" dirty="0" smtClean="0"/>
              <a:t> (</a:t>
            </a:r>
            <a:r>
              <a:rPr lang="hu-HU" sz="2900" dirty="0" err="1" smtClean="0"/>
              <a:t>jednotlivec</a:t>
            </a:r>
            <a:r>
              <a:rPr lang="hu-HU" sz="2900" dirty="0" smtClean="0"/>
              <a:t>, </a:t>
            </a:r>
            <a:r>
              <a:rPr lang="hu-HU" sz="2900" dirty="0" err="1" smtClean="0"/>
              <a:t>alebo</a:t>
            </a:r>
            <a:r>
              <a:rPr lang="hu-HU" sz="2900" dirty="0" smtClean="0"/>
              <a:t> </a:t>
            </a:r>
            <a:r>
              <a:rPr lang="hu-HU" sz="2900" dirty="0" err="1" smtClean="0"/>
              <a:t>rodina</a:t>
            </a:r>
            <a:r>
              <a:rPr lang="hu-HU" sz="2900" dirty="0" smtClean="0"/>
              <a:t>), </a:t>
            </a:r>
          </a:p>
          <a:p>
            <a:r>
              <a:rPr lang="hu-HU" sz="2900" dirty="0" err="1" smtClean="0"/>
              <a:t>Využité</a:t>
            </a:r>
            <a:r>
              <a:rPr lang="hu-HU" sz="2900" dirty="0" smtClean="0"/>
              <a:t> </a:t>
            </a:r>
            <a:r>
              <a:rPr lang="hu-HU" sz="2900" dirty="0" err="1" smtClean="0"/>
              <a:t>služby</a:t>
            </a:r>
            <a:r>
              <a:rPr lang="hu-HU" sz="2900" dirty="0" smtClean="0"/>
              <a:t> (</a:t>
            </a:r>
            <a:r>
              <a:rPr lang="hu-HU" sz="2900" dirty="0" err="1" smtClean="0"/>
              <a:t>ubytovanie</a:t>
            </a:r>
            <a:r>
              <a:rPr lang="hu-HU" sz="2900" dirty="0" smtClean="0"/>
              <a:t>, </a:t>
            </a:r>
            <a:r>
              <a:rPr lang="hu-HU" sz="2900" dirty="0" err="1" smtClean="0"/>
              <a:t>obsluha</a:t>
            </a:r>
            <a:r>
              <a:rPr lang="hu-HU" sz="2900" dirty="0" smtClean="0"/>
              <a:t>), </a:t>
            </a:r>
          </a:p>
          <a:p>
            <a:r>
              <a:rPr lang="hu-HU" sz="2900" dirty="0" err="1" smtClean="0"/>
              <a:t>Spôsob</a:t>
            </a:r>
            <a:r>
              <a:rPr lang="hu-HU" sz="2900" dirty="0" smtClean="0"/>
              <a:t> </a:t>
            </a:r>
            <a:r>
              <a:rPr lang="hu-HU" sz="2900" dirty="0" err="1" smtClean="0"/>
              <a:t>dopravy</a:t>
            </a:r>
            <a:r>
              <a:rPr lang="hu-HU" sz="2900" dirty="0" smtClean="0"/>
              <a:t> (</a:t>
            </a:r>
            <a:r>
              <a:rPr lang="hu-HU" sz="2900" dirty="0" err="1" smtClean="0"/>
              <a:t>letecká</a:t>
            </a:r>
            <a:r>
              <a:rPr lang="hu-HU" sz="2900" dirty="0" smtClean="0"/>
              <a:t>, </a:t>
            </a:r>
            <a:r>
              <a:rPr lang="hu-HU" sz="2900" dirty="0" err="1" smtClean="0"/>
              <a:t>železničná</a:t>
            </a:r>
            <a:r>
              <a:rPr lang="hu-HU" sz="2900" dirty="0" smtClean="0"/>
              <a:t>,</a:t>
            </a:r>
            <a:r>
              <a:rPr lang="hu-HU" sz="2900" dirty="0" err="1" smtClean="0"/>
              <a:t>cestná</a:t>
            </a:r>
            <a:r>
              <a:rPr lang="hu-HU" sz="2900" dirty="0" smtClean="0"/>
              <a:t>, </a:t>
            </a:r>
            <a:r>
              <a:rPr lang="hu-HU" sz="2900" dirty="0" err="1" smtClean="0"/>
              <a:t>vodná</a:t>
            </a:r>
            <a:r>
              <a:rPr lang="hu-HU" sz="2900" dirty="0" smtClean="0"/>
              <a:t>), </a:t>
            </a:r>
          </a:p>
          <a:p>
            <a:r>
              <a:rPr lang="hu-HU" sz="2900" dirty="0" err="1" smtClean="0"/>
              <a:t>motivácia</a:t>
            </a:r>
            <a:r>
              <a:rPr lang="hu-HU" sz="2900" dirty="0" smtClean="0"/>
              <a:t>.  </a:t>
            </a:r>
          </a:p>
          <a:p>
            <a:r>
              <a:rPr lang="hu-HU" sz="2900" dirty="0" err="1" smtClean="0"/>
              <a:t>Skupina</a:t>
            </a:r>
            <a:r>
              <a:rPr lang="hu-HU" sz="2900" dirty="0" smtClean="0"/>
              <a:t> / </a:t>
            </a:r>
            <a:r>
              <a:rPr lang="hu-HU" sz="2900" dirty="0" err="1" smtClean="0"/>
              <a:t>pre</a:t>
            </a:r>
            <a:r>
              <a:rPr lang="hu-HU" sz="2900" dirty="0" smtClean="0"/>
              <a:t> </a:t>
            </a:r>
            <a:r>
              <a:rPr lang="hu-HU" sz="2900" dirty="0" err="1" smtClean="0"/>
              <a:t>región</a:t>
            </a:r>
            <a:r>
              <a:rPr lang="hu-HU" sz="2900" dirty="0" smtClean="0"/>
              <a:t> </a:t>
            </a:r>
            <a:r>
              <a:rPr lang="hu-HU" sz="2900" dirty="0" err="1" smtClean="0"/>
              <a:t>charakteristické</a:t>
            </a:r>
            <a:r>
              <a:rPr lang="hu-HU" sz="2900" dirty="0" smtClean="0"/>
              <a:t> </a:t>
            </a:r>
            <a:r>
              <a:rPr lang="hu-HU" sz="2900" dirty="0" err="1" smtClean="0"/>
              <a:t>otázky</a:t>
            </a:r>
            <a:r>
              <a:rPr lang="hu-HU" sz="2900" dirty="0" smtClean="0"/>
              <a:t>.</a:t>
            </a:r>
            <a:endParaRPr lang="hu-HU" sz="29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908720"/>
          </a:xfrm>
        </p:spPr>
        <p:txBody>
          <a:bodyPr>
            <a:normAutofit/>
          </a:bodyPr>
          <a:lstStyle/>
          <a:p>
            <a:r>
              <a:rPr lang="hu-HU" dirty="0" err="1" smtClean="0"/>
              <a:t>Cestovné</a:t>
            </a:r>
            <a:r>
              <a:rPr lang="hu-HU" dirty="0" smtClean="0"/>
              <a:t> </a:t>
            </a:r>
            <a:r>
              <a:rPr lang="hu-HU" dirty="0" err="1" smtClean="0"/>
              <a:t>zvyklosti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772816"/>
            <a:ext cx="7992888" cy="41764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900" dirty="0" err="1" smtClean="0"/>
              <a:t>Sociálne</a:t>
            </a:r>
            <a:r>
              <a:rPr lang="hu-HU" sz="2900" dirty="0" smtClean="0"/>
              <a:t>, </a:t>
            </a:r>
            <a:r>
              <a:rPr lang="hu-HU" sz="2900" dirty="0" err="1" smtClean="0"/>
              <a:t>hospodárske</a:t>
            </a:r>
            <a:r>
              <a:rPr lang="hu-HU" sz="2900" dirty="0" smtClean="0"/>
              <a:t>, </a:t>
            </a:r>
            <a:r>
              <a:rPr lang="hu-HU" sz="2900" dirty="0" err="1" smtClean="0"/>
              <a:t>politcké</a:t>
            </a:r>
            <a:r>
              <a:rPr lang="hu-HU" sz="2900" dirty="0" smtClean="0"/>
              <a:t> </a:t>
            </a:r>
            <a:r>
              <a:rPr lang="hu-HU" sz="2900" dirty="0" err="1" smtClean="0"/>
              <a:t>zmeny</a:t>
            </a:r>
            <a:r>
              <a:rPr lang="hu-HU" sz="2900" dirty="0" smtClean="0"/>
              <a:t> </a:t>
            </a:r>
            <a:r>
              <a:rPr lang="hu-HU" sz="2900" dirty="0" err="1" smtClean="0"/>
              <a:t>majú</a:t>
            </a:r>
            <a:r>
              <a:rPr lang="hu-HU" sz="2900" dirty="0" smtClean="0"/>
              <a:t> </a:t>
            </a:r>
            <a:r>
              <a:rPr lang="hu-HU" sz="2900" dirty="0" err="1" smtClean="0"/>
              <a:t>značný</a:t>
            </a:r>
            <a:r>
              <a:rPr lang="hu-HU" sz="2900" dirty="0" smtClean="0"/>
              <a:t> </a:t>
            </a:r>
            <a:r>
              <a:rPr lang="hu-HU" sz="2900" dirty="0" err="1" smtClean="0"/>
              <a:t>vplyv</a:t>
            </a:r>
            <a:r>
              <a:rPr lang="hu-HU" sz="2900" dirty="0" smtClean="0"/>
              <a:t> na </a:t>
            </a:r>
            <a:r>
              <a:rPr lang="hu-HU" sz="2900" dirty="0" err="1" smtClean="0"/>
              <a:t>cestovné</a:t>
            </a:r>
            <a:r>
              <a:rPr lang="hu-HU" sz="2900" dirty="0" smtClean="0"/>
              <a:t> </a:t>
            </a:r>
            <a:r>
              <a:rPr lang="hu-HU" sz="2900" dirty="0" err="1" smtClean="0"/>
              <a:t>zyklosti</a:t>
            </a:r>
            <a:r>
              <a:rPr lang="hu-HU" sz="2900" dirty="0" smtClean="0"/>
              <a:t> → </a:t>
            </a:r>
            <a:r>
              <a:rPr lang="hu-HU" sz="2900" dirty="0" err="1" smtClean="0"/>
              <a:t>okolité</a:t>
            </a:r>
            <a:r>
              <a:rPr lang="hu-HU" sz="2900" dirty="0" smtClean="0"/>
              <a:t> </a:t>
            </a:r>
            <a:r>
              <a:rPr lang="hu-HU" sz="2900" dirty="0" err="1" smtClean="0"/>
              <a:t>sféry</a:t>
            </a:r>
            <a:r>
              <a:rPr lang="hu-HU" sz="2900" dirty="0" smtClean="0"/>
              <a:t>.</a:t>
            </a:r>
          </a:p>
          <a:p>
            <a:r>
              <a:rPr lang="hu-HU" sz="2900" dirty="0" err="1" smtClean="0"/>
              <a:t>Pri</a:t>
            </a:r>
            <a:r>
              <a:rPr lang="hu-HU" sz="2900" dirty="0" smtClean="0"/>
              <a:t> </a:t>
            </a:r>
            <a:r>
              <a:rPr lang="hu-HU" sz="2900" dirty="0" err="1" smtClean="0"/>
              <a:t>plánovaní</a:t>
            </a:r>
            <a:r>
              <a:rPr lang="hu-HU" sz="2900" dirty="0" smtClean="0"/>
              <a:t> </a:t>
            </a:r>
            <a:r>
              <a:rPr lang="hu-HU" sz="2900" dirty="0" err="1" smtClean="0"/>
              <a:t>ich</a:t>
            </a:r>
            <a:r>
              <a:rPr lang="hu-HU" sz="2900" dirty="0" smtClean="0"/>
              <a:t> </a:t>
            </a:r>
            <a:r>
              <a:rPr lang="hu-HU" sz="2900" dirty="0" err="1" smtClean="0"/>
              <a:t>treby</a:t>
            </a:r>
            <a:r>
              <a:rPr lang="hu-HU" sz="2900" dirty="0" smtClean="0"/>
              <a:t> </a:t>
            </a:r>
            <a:r>
              <a:rPr lang="hu-HU" sz="2900" dirty="0" err="1" smtClean="0"/>
              <a:t>brať</a:t>
            </a:r>
            <a:r>
              <a:rPr lang="hu-HU" sz="2900" dirty="0" smtClean="0"/>
              <a:t> </a:t>
            </a:r>
            <a:r>
              <a:rPr lang="hu-HU" sz="2900" dirty="0" err="1" smtClean="0"/>
              <a:t>do</a:t>
            </a:r>
            <a:r>
              <a:rPr lang="hu-HU" sz="2900" dirty="0" smtClean="0"/>
              <a:t> </a:t>
            </a:r>
            <a:r>
              <a:rPr lang="hu-HU" sz="2900" dirty="0" err="1" smtClean="0"/>
              <a:t>úvahy</a:t>
            </a:r>
            <a:r>
              <a:rPr lang="hu-HU" sz="2900" dirty="0" smtClean="0"/>
              <a:t>. / </a:t>
            </a:r>
            <a:r>
              <a:rPr lang="hu-HU" sz="2900" dirty="0" err="1" smtClean="0"/>
              <a:t>chyba</a:t>
            </a:r>
            <a:r>
              <a:rPr lang="hu-HU" sz="2900" dirty="0" smtClean="0"/>
              <a:t>.</a:t>
            </a:r>
          </a:p>
          <a:p>
            <a:r>
              <a:rPr lang="hu-HU" sz="2900" dirty="0" err="1" smtClean="0"/>
              <a:t>Dnešný</a:t>
            </a:r>
            <a:r>
              <a:rPr lang="hu-HU" sz="2900" dirty="0" smtClean="0"/>
              <a:t> turista </a:t>
            </a:r>
            <a:r>
              <a:rPr lang="hu-HU" sz="2900" dirty="0" err="1" smtClean="0"/>
              <a:t>je</a:t>
            </a:r>
            <a:r>
              <a:rPr lang="hu-HU" sz="2900" dirty="0" smtClean="0"/>
              <a:t> </a:t>
            </a:r>
            <a:r>
              <a:rPr lang="hu-HU" sz="2900" dirty="0" err="1" smtClean="0"/>
              <a:t>veľmi</a:t>
            </a:r>
            <a:r>
              <a:rPr lang="hu-HU" sz="2900" dirty="0" smtClean="0"/>
              <a:t> </a:t>
            </a:r>
            <a:r>
              <a:rPr lang="hu-HU" sz="2900" dirty="0" err="1" smtClean="0"/>
              <a:t>pripravený</a:t>
            </a:r>
            <a:r>
              <a:rPr lang="hu-HU" sz="2900" dirty="0" smtClean="0"/>
              <a:t>;</a:t>
            </a:r>
          </a:p>
          <a:p>
            <a:r>
              <a:rPr lang="hu-HU" sz="2900" i="1" dirty="0" err="1" smtClean="0"/>
              <a:t>Európsky</a:t>
            </a:r>
            <a:r>
              <a:rPr lang="hu-HU" sz="2900" i="1" dirty="0" smtClean="0"/>
              <a:t> turizmus </a:t>
            </a:r>
            <a:r>
              <a:rPr lang="hu-HU" sz="2900" i="1" dirty="0" err="1" smtClean="0"/>
              <a:t>dnes</a:t>
            </a:r>
            <a:r>
              <a:rPr lang="hu-HU" sz="2900" i="1" dirty="0" smtClean="0"/>
              <a:t>  </a:t>
            </a:r>
            <a:r>
              <a:rPr lang="hu-HU" sz="2900" i="1" dirty="0" err="1" smtClean="0"/>
              <a:t>viac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ovplyvňuje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dopyt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turistov</a:t>
            </a:r>
            <a:r>
              <a:rPr lang="hu-HU" sz="2900" i="1" dirty="0" smtClean="0"/>
              <a:t>, </a:t>
            </a:r>
            <a:r>
              <a:rPr lang="hu-HU" sz="2900" i="1" dirty="0" err="1" smtClean="0"/>
              <a:t>ako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vlastná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ponuka</a:t>
            </a:r>
            <a:r>
              <a:rPr lang="hu-HU" sz="2900" i="1" dirty="0" smtClean="0"/>
              <a:t>.</a:t>
            </a:r>
            <a:endParaRPr lang="hu-HU" sz="29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hu-HU" sz="3400" dirty="0" err="1" smtClean="0"/>
              <a:t>Ľudské</a:t>
            </a:r>
            <a:r>
              <a:rPr lang="hu-HU" sz="3400" dirty="0" smtClean="0"/>
              <a:t> </a:t>
            </a:r>
            <a:r>
              <a:rPr lang="hu-HU" sz="3400" dirty="0" err="1" smtClean="0"/>
              <a:t>atribúty</a:t>
            </a:r>
            <a:r>
              <a:rPr lang="hu-HU" sz="3400" dirty="0" smtClean="0"/>
              <a:t> </a:t>
            </a:r>
            <a:r>
              <a:rPr lang="hu-HU" sz="3400" dirty="0" err="1" smtClean="0"/>
              <a:t>turistických</a:t>
            </a:r>
            <a:r>
              <a:rPr lang="hu-HU" sz="3400" dirty="0" smtClean="0"/>
              <a:t> </a:t>
            </a:r>
            <a:r>
              <a:rPr lang="hu-HU" sz="3400" dirty="0" err="1" smtClean="0"/>
              <a:t>trendov</a:t>
            </a:r>
            <a:endParaRPr lang="hu-HU" sz="3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41764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hu-HU" sz="3000" dirty="0" smtClean="0"/>
          </a:p>
          <a:p>
            <a:r>
              <a:rPr lang="hu-HU" sz="3000" dirty="0" err="1" smtClean="0"/>
              <a:t>Všetko</a:t>
            </a:r>
            <a:r>
              <a:rPr lang="hu-HU" sz="3000" dirty="0" smtClean="0"/>
              <a:t> </a:t>
            </a:r>
            <a:r>
              <a:rPr lang="hu-HU" sz="3000" dirty="0" err="1" smtClean="0"/>
              <a:t>to</a:t>
            </a:r>
            <a:r>
              <a:rPr lang="hu-HU" sz="3000" dirty="0" smtClean="0"/>
              <a:t> </a:t>
            </a:r>
            <a:r>
              <a:rPr lang="hu-HU" sz="3000" dirty="0" err="1" smtClean="0"/>
              <a:t>vyžaduje</a:t>
            </a:r>
            <a:r>
              <a:rPr lang="hu-HU" sz="3000" dirty="0" smtClean="0"/>
              <a:t>, </a:t>
            </a:r>
            <a:r>
              <a:rPr lang="hu-HU" sz="3000" dirty="0" err="1" smtClean="0"/>
              <a:t>silnú</a:t>
            </a:r>
            <a:r>
              <a:rPr lang="hu-HU" sz="3000" dirty="0" smtClean="0"/>
              <a:t> </a:t>
            </a:r>
            <a:r>
              <a:rPr lang="hu-HU" sz="3000" dirty="0" err="1" smtClean="0"/>
              <a:t>orientáciu</a:t>
            </a:r>
            <a:r>
              <a:rPr lang="hu-HU" sz="3000" dirty="0" smtClean="0"/>
              <a:t> na </a:t>
            </a:r>
            <a:r>
              <a:rPr lang="hu-HU" sz="3000" dirty="0" err="1" smtClean="0"/>
              <a:t>využívanie</a:t>
            </a:r>
            <a:r>
              <a:rPr lang="hu-HU" sz="3000" dirty="0" smtClean="0"/>
              <a:t> </a:t>
            </a:r>
            <a:r>
              <a:rPr lang="hu-HU" sz="3000" dirty="0" err="1" smtClean="0"/>
              <a:t>služieb</a:t>
            </a:r>
            <a:r>
              <a:rPr lang="hu-HU" sz="3000" dirty="0" smtClean="0"/>
              <a:t>.</a:t>
            </a:r>
          </a:p>
          <a:p>
            <a:r>
              <a:rPr lang="hu-HU" sz="3000" dirty="0" err="1" smtClean="0"/>
              <a:t>Pri</a:t>
            </a:r>
            <a:r>
              <a:rPr lang="hu-HU" sz="3000" dirty="0" smtClean="0"/>
              <a:t> </a:t>
            </a:r>
            <a:r>
              <a:rPr lang="hu-HU" sz="3000" dirty="0" err="1" smtClean="0"/>
              <a:t>charakterizovaní</a:t>
            </a:r>
            <a:r>
              <a:rPr lang="hu-HU" sz="3000" dirty="0" smtClean="0"/>
              <a:t> </a:t>
            </a:r>
            <a:r>
              <a:rPr lang="hu-HU" sz="3000" dirty="0" err="1" smtClean="0"/>
              <a:t>turistických</a:t>
            </a:r>
            <a:r>
              <a:rPr lang="hu-HU" sz="3000" dirty="0" smtClean="0"/>
              <a:t> </a:t>
            </a:r>
            <a:r>
              <a:rPr lang="hu-HU" sz="3000" dirty="0" err="1" smtClean="0"/>
              <a:t>trendov</a:t>
            </a:r>
            <a:r>
              <a:rPr lang="hu-HU" sz="3000" dirty="0" smtClean="0"/>
              <a:t> </a:t>
            </a:r>
            <a:r>
              <a:rPr lang="hu-HU" sz="3000" dirty="0" err="1" smtClean="0"/>
              <a:t>sa</a:t>
            </a:r>
            <a:r>
              <a:rPr lang="hu-HU" sz="3000" dirty="0" smtClean="0"/>
              <a:t> </a:t>
            </a:r>
            <a:r>
              <a:rPr lang="hu-HU" sz="3000" dirty="0" err="1" smtClean="0"/>
              <a:t>kladie</a:t>
            </a:r>
            <a:r>
              <a:rPr lang="hu-HU" sz="3000" dirty="0" smtClean="0"/>
              <a:t> </a:t>
            </a:r>
            <a:r>
              <a:rPr lang="hu-HU" sz="3000" dirty="0" err="1" smtClean="0"/>
              <a:t>čoraz</a:t>
            </a:r>
            <a:r>
              <a:rPr lang="hu-HU" sz="3000" dirty="0" smtClean="0"/>
              <a:t> </a:t>
            </a:r>
            <a:r>
              <a:rPr lang="hu-HU" sz="3000" dirty="0" err="1" smtClean="0"/>
              <a:t>väčší</a:t>
            </a:r>
            <a:r>
              <a:rPr lang="hu-HU" sz="3000" dirty="0" smtClean="0"/>
              <a:t> </a:t>
            </a:r>
            <a:r>
              <a:rPr lang="hu-HU" sz="3000" dirty="0" err="1" smtClean="0"/>
              <a:t>dôraz</a:t>
            </a:r>
            <a:r>
              <a:rPr lang="hu-HU" sz="3000" dirty="0" smtClean="0"/>
              <a:t> na </a:t>
            </a:r>
            <a:r>
              <a:rPr lang="hu-HU" sz="3000" dirty="0" err="1" smtClean="0"/>
              <a:t>spotrebiteľa</a:t>
            </a:r>
            <a:r>
              <a:rPr lang="hu-HU" sz="3000" dirty="0" smtClean="0"/>
              <a:t>, </a:t>
            </a:r>
            <a:r>
              <a:rPr lang="hu-HU" sz="3000" dirty="0" err="1" smtClean="0"/>
              <a:t>ktorý</a:t>
            </a:r>
            <a:r>
              <a:rPr lang="hu-HU" sz="3000" dirty="0" smtClean="0"/>
              <a:t> </a:t>
            </a:r>
            <a:r>
              <a:rPr lang="hu-HU" sz="3000" dirty="0" err="1" smtClean="0"/>
              <a:t>svoje</a:t>
            </a:r>
            <a:r>
              <a:rPr lang="hu-HU" sz="3000" dirty="0" smtClean="0"/>
              <a:t> </a:t>
            </a:r>
            <a:r>
              <a:rPr lang="hu-HU" sz="3000" dirty="0" err="1" smtClean="0"/>
              <a:t>rozhodnutia</a:t>
            </a:r>
            <a:r>
              <a:rPr lang="hu-HU" sz="3000" dirty="0" smtClean="0"/>
              <a:t> </a:t>
            </a:r>
            <a:r>
              <a:rPr lang="hu-HU" sz="3000" dirty="0" err="1" smtClean="0"/>
              <a:t>priniese</a:t>
            </a:r>
            <a:r>
              <a:rPr lang="hu-HU" sz="3000" dirty="0" smtClean="0"/>
              <a:t> </a:t>
            </a:r>
            <a:r>
              <a:rPr lang="hu-HU" sz="3000" dirty="0" err="1" smtClean="0"/>
              <a:t>po</a:t>
            </a:r>
            <a:r>
              <a:rPr lang="hu-HU" sz="3000" dirty="0" smtClean="0"/>
              <a:t> </a:t>
            </a:r>
            <a:r>
              <a:rPr lang="hu-HU" sz="3000" dirty="0" err="1" smtClean="0"/>
              <a:t>zvážení</a:t>
            </a:r>
            <a:r>
              <a:rPr lang="hu-HU" sz="3000" dirty="0" smtClean="0"/>
              <a:t> </a:t>
            </a:r>
            <a:r>
              <a:rPr lang="hu-HU" sz="3000" dirty="0" err="1" smtClean="0"/>
              <a:t>ponúkaných</a:t>
            </a:r>
            <a:r>
              <a:rPr lang="hu-HU" sz="3000" dirty="0" smtClean="0"/>
              <a:t> </a:t>
            </a:r>
            <a:r>
              <a:rPr lang="hu-HU" sz="3000" dirty="0" err="1" smtClean="0"/>
              <a:t>výziev</a:t>
            </a:r>
            <a:r>
              <a:rPr lang="hu-HU" sz="3000" dirty="0" smtClean="0"/>
              <a:t>. 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hu-HU" sz="3400" dirty="0" err="1" smtClean="0"/>
              <a:t>Ľudské</a:t>
            </a:r>
            <a:r>
              <a:rPr lang="hu-HU" sz="3400" dirty="0" smtClean="0"/>
              <a:t> </a:t>
            </a:r>
            <a:r>
              <a:rPr lang="hu-HU" sz="3400" dirty="0" err="1" smtClean="0"/>
              <a:t>atribúty</a:t>
            </a:r>
            <a:r>
              <a:rPr lang="hu-HU" sz="3400" dirty="0" smtClean="0"/>
              <a:t> </a:t>
            </a:r>
            <a:r>
              <a:rPr lang="hu-HU" sz="3400" dirty="0" err="1" smtClean="0"/>
              <a:t>turistických</a:t>
            </a:r>
            <a:r>
              <a:rPr lang="hu-HU" sz="3400" dirty="0" smtClean="0"/>
              <a:t> </a:t>
            </a:r>
            <a:r>
              <a:rPr lang="hu-HU" sz="3400" dirty="0" err="1" smtClean="0"/>
              <a:t>trendov</a:t>
            </a:r>
            <a:endParaRPr lang="hu-HU" sz="3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3888432"/>
          </a:xfrm>
        </p:spPr>
        <p:txBody>
          <a:bodyPr>
            <a:noAutofit/>
          </a:bodyPr>
          <a:lstStyle/>
          <a:p>
            <a:endParaRPr lang="hu-HU" sz="3000" dirty="0" smtClean="0"/>
          </a:p>
          <a:p>
            <a:r>
              <a:rPr lang="hu-HU" sz="3000" dirty="0" smtClean="0"/>
              <a:t>Z </a:t>
            </a:r>
            <a:r>
              <a:rPr lang="hu-HU" sz="3000" dirty="0" err="1" smtClean="0"/>
              <a:t>demografického</a:t>
            </a:r>
            <a:r>
              <a:rPr lang="hu-HU" sz="3000" dirty="0" smtClean="0"/>
              <a:t> </a:t>
            </a:r>
            <a:r>
              <a:rPr lang="hu-HU" sz="3000" dirty="0" err="1" smtClean="0"/>
              <a:t>hľadiska</a:t>
            </a:r>
            <a:r>
              <a:rPr lang="hu-HU" sz="3000" dirty="0" smtClean="0"/>
              <a:t> </a:t>
            </a:r>
            <a:r>
              <a:rPr lang="hu-HU" sz="3000" dirty="0" err="1" smtClean="0"/>
              <a:t>dve</a:t>
            </a:r>
            <a:r>
              <a:rPr lang="hu-HU" sz="3000" dirty="0" smtClean="0"/>
              <a:t> </a:t>
            </a:r>
            <a:r>
              <a:rPr lang="hu-HU" sz="3000" dirty="0" err="1" smtClean="0"/>
              <a:t>najdôležitejšie</a:t>
            </a:r>
            <a:r>
              <a:rPr lang="hu-HU" sz="3000" dirty="0" smtClean="0"/>
              <a:t> :</a:t>
            </a:r>
          </a:p>
          <a:p>
            <a:pPr lvl="1"/>
            <a:r>
              <a:rPr lang="hu-HU" sz="3000" dirty="0" err="1" smtClean="0"/>
              <a:t>Vekové</a:t>
            </a:r>
            <a:r>
              <a:rPr lang="hu-HU" sz="3000" dirty="0" smtClean="0"/>
              <a:t> </a:t>
            </a:r>
            <a:r>
              <a:rPr lang="hu-HU" sz="3000" dirty="0" err="1" smtClean="0"/>
              <a:t>zloženie</a:t>
            </a:r>
            <a:endParaRPr lang="hu-HU" sz="3000" dirty="0" smtClean="0"/>
          </a:p>
          <a:p>
            <a:pPr lvl="1"/>
            <a:r>
              <a:rPr lang="hu-HU" sz="3000" dirty="0" err="1" smtClean="0"/>
              <a:t>Rodinný</a:t>
            </a:r>
            <a:r>
              <a:rPr lang="hu-HU" sz="3000" dirty="0" smtClean="0"/>
              <a:t> </a:t>
            </a:r>
            <a:r>
              <a:rPr lang="hu-HU" sz="3000" dirty="0" err="1" smtClean="0"/>
              <a:t>stav</a:t>
            </a:r>
            <a:endParaRPr lang="hu-HU" sz="3000" dirty="0" smtClean="0"/>
          </a:p>
          <a:p>
            <a:r>
              <a:rPr lang="hu-HU" sz="3000" dirty="0" err="1" smtClean="0"/>
              <a:t>Už</a:t>
            </a:r>
            <a:r>
              <a:rPr lang="hu-HU" sz="3000" dirty="0" smtClean="0"/>
              <a:t> aj </a:t>
            </a:r>
            <a:r>
              <a:rPr lang="hu-HU" sz="3000" dirty="0" err="1" smtClean="0"/>
              <a:t>krátkodobo</a:t>
            </a:r>
            <a:r>
              <a:rPr lang="hu-HU" sz="3000" dirty="0" smtClean="0"/>
              <a:t> </a:t>
            </a:r>
            <a:r>
              <a:rPr lang="hu-HU" sz="3000" dirty="0" err="1" smtClean="0"/>
              <a:t>majú</a:t>
            </a:r>
            <a:r>
              <a:rPr lang="hu-HU" sz="3000" dirty="0" smtClean="0"/>
              <a:t> </a:t>
            </a:r>
            <a:r>
              <a:rPr lang="hu-HU" sz="3000" dirty="0" err="1" smtClean="0"/>
              <a:t>vplyv</a:t>
            </a:r>
            <a:r>
              <a:rPr lang="hu-HU" sz="3000" dirty="0" smtClean="0"/>
              <a:t> na </a:t>
            </a:r>
            <a:r>
              <a:rPr lang="hu-HU" sz="3000" dirty="0" err="1" smtClean="0"/>
              <a:t>vývoj</a:t>
            </a:r>
            <a:r>
              <a:rPr lang="hu-HU" sz="3000" dirty="0" smtClean="0"/>
              <a:t> </a:t>
            </a:r>
            <a:r>
              <a:rPr lang="hu-HU" sz="3000" dirty="0" err="1" smtClean="0"/>
              <a:t>národného</a:t>
            </a:r>
            <a:r>
              <a:rPr lang="hu-HU" sz="3000" dirty="0" smtClean="0"/>
              <a:t> </a:t>
            </a:r>
            <a:r>
              <a:rPr lang="hu-HU" sz="3000" dirty="0" err="1" smtClean="0"/>
              <a:t>turistického</a:t>
            </a:r>
            <a:r>
              <a:rPr lang="hu-HU" sz="3000" dirty="0" smtClean="0"/>
              <a:t> </a:t>
            </a:r>
            <a:r>
              <a:rPr lang="hu-HU" sz="3000" dirty="0" err="1" smtClean="0"/>
              <a:t>trhu</a:t>
            </a:r>
            <a:r>
              <a:rPr lang="hu-HU" sz="3000" dirty="0" smtClean="0"/>
              <a:t>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Kameňom</a:t>
            </a:r>
            <a:r>
              <a:rPr lang="hu-HU" dirty="0" smtClean="0"/>
              <a:t> </a:t>
            </a:r>
            <a:r>
              <a:rPr lang="hu-HU" dirty="0" err="1" smtClean="0"/>
              <a:t>úrazu</a:t>
            </a:r>
            <a:r>
              <a:rPr lang="hu-HU" dirty="0" smtClean="0"/>
              <a:t> </a:t>
            </a:r>
            <a:r>
              <a:rPr lang="hu-HU" dirty="0" err="1" smtClean="0"/>
              <a:t>pri</a:t>
            </a:r>
            <a:r>
              <a:rPr lang="hu-HU" dirty="0" smtClean="0"/>
              <a:t> </a:t>
            </a:r>
            <a:r>
              <a:rPr lang="hu-HU" dirty="0" err="1" smtClean="0"/>
              <a:t>dopyte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demografia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8" cy="3744416"/>
          </a:xfrm>
        </p:spPr>
        <p:txBody>
          <a:bodyPr>
            <a:noAutofit/>
          </a:bodyPr>
          <a:lstStyle/>
          <a:p>
            <a:r>
              <a:rPr lang="hu-HU" sz="3000" dirty="0" err="1" smtClean="0"/>
              <a:t>Zostranutie</a:t>
            </a:r>
            <a:r>
              <a:rPr lang="hu-HU" sz="3000" dirty="0" smtClean="0"/>
              <a:t> → </a:t>
            </a:r>
            <a:r>
              <a:rPr lang="hu-HU" sz="3000" dirty="0" err="1" smtClean="0"/>
              <a:t>teoreticky</a:t>
            </a:r>
            <a:r>
              <a:rPr lang="hu-HU" sz="3000" dirty="0" smtClean="0"/>
              <a:t>, </a:t>
            </a:r>
            <a:r>
              <a:rPr lang="hu-HU" sz="3000" dirty="0" err="1" smtClean="0"/>
              <a:t>by</a:t>
            </a:r>
            <a:r>
              <a:rPr lang="hu-HU" sz="3000" dirty="0" smtClean="0"/>
              <a:t> </a:t>
            </a:r>
            <a:r>
              <a:rPr lang="hu-HU" sz="3000" dirty="0" err="1" smtClean="0"/>
              <a:t>mohlo</a:t>
            </a:r>
            <a:r>
              <a:rPr lang="hu-HU" sz="3000" dirty="0" smtClean="0"/>
              <a:t>  </a:t>
            </a:r>
            <a:r>
              <a:rPr lang="hu-HU" sz="3000" dirty="0" err="1" smtClean="0"/>
              <a:t>oživiť</a:t>
            </a:r>
            <a:r>
              <a:rPr lang="hu-HU" sz="3000" dirty="0" smtClean="0"/>
              <a:t> </a:t>
            </a:r>
            <a:r>
              <a:rPr lang="hu-HU" sz="3000" dirty="0" err="1" smtClean="0"/>
              <a:t>dopyt</a:t>
            </a:r>
            <a:r>
              <a:rPr lang="hu-HU" sz="3000" dirty="0" smtClean="0"/>
              <a:t> </a:t>
            </a:r>
            <a:r>
              <a:rPr lang="hu-HU" sz="3000" dirty="0" err="1" smtClean="0"/>
              <a:t>po</a:t>
            </a:r>
            <a:r>
              <a:rPr lang="hu-HU" sz="3000" dirty="0" smtClean="0"/>
              <a:t> </a:t>
            </a:r>
            <a:r>
              <a:rPr lang="hu-HU" sz="3000" dirty="0" err="1" smtClean="0"/>
              <a:t>niektorom</a:t>
            </a:r>
            <a:r>
              <a:rPr lang="hu-HU" sz="3000" dirty="0" smtClean="0"/>
              <a:t> </a:t>
            </a:r>
            <a:r>
              <a:rPr lang="hu-HU" sz="3000" dirty="0" err="1" smtClean="0"/>
              <a:t>turistickom</a:t>
            </a:r>
            <a:r>
              <a:rPr lang="hu-HU" sz="3000" dirty="0" smtClean="0"/>
              <a:t> </a:t>
            </a:r>
            <a:r>
              <a:rPr lang="hu-HU" sz="3000" dirty="0" err="1" smtClean="0"/>
              <a:t>produkte</a:t>
            </a:r>
            <a:endParaRPr lang="hu-HU" sz="3000" dirty="0" smtClean="0"/>
          </a:p>
          <a:p>
            <a:r>
              <a:rPr lang="hu-HU" sz="3000" dirty="0" smtClean="0"/>
              <a:t>CESTOVNÉ SKÚSENOSTI, VOĽNÝ ČAS, ZDRAVIE; </a:t>
            </a:r>
          </a:p>
          <a:p>
            <a:r>
              <a:rPr lang="hu-HU" sz="3000" dirty="0" err="1" smtClean="0"/>
              <a:t>Posun</a:t>
            </a:r>
            <a:r>
              <a:rPr lang="hu-HU" sz="3000" dirty="0" smtClean="0"/>
              <a:t> </a:t>
            </a:r>
            <a:r>
              <a:rPr lang="hu-HU" sz="3000" dirty="0" err="1" smtClean="0"/>
              <a:t>ponuky</a:t>
            </a:r>
            <a:r>
              <a:rPr lang="hu-HU" sz="3000" dirty="0" smtClean="0"/>
              <a:t> → </a:t>
            </a:r>
            <a:r>
              <a:rPr lang="hu-HU" sz="3000" dirty="0" err="1" smtClean="0"/>
              <a:t>zdravotný</a:t>
            </a:r>
            <a:r>
              <a:rPr lang="hu-HU" sz="3000" dirty="0" smtClean="0"/>
              <a:t> turizmus, </a:t>
            </a:r>
            <a:r>
              <a:rPr lang="hu-HU" sz="3000" dirty="0" err="1" smtClean="0"/>
              <a:t>kultúrny</a:t>
            </a:r>
            <a:r>
              <a:rPr lang="hu-HU" sz="3000" dirty="0" smtClean="0"/>
              <a:t> </a:t>
            </a:r>
            <a:r>
              <a:rPr lang="hu-HU" sz="3000" dirty="0" err="1" smtClean="0"/>
              <a:t>turizmus</a:t>
            </a:r>
            <a:r>
              <a:rPr lang="hu-HU" sz="3000" dirty="0" smtClean="0"/>
              <a:t> a  turizmus </a:t>
            </a:r>
            <a:r>
              <a:rPr lang="hu-HU" sz="3000" dirty="0" err="1" smtClean="0"/>
              <a:t>dedictva</a:t>
            </a:r>
            <a:r>
              <a:rPr lang="hu-HU" sz="3000" dirty="0" smtClean="0"/>
              <a:t>.</a:t>
            </a:r>
          </a:p>
          <a:p>
            <a:endParaRPr lang="hu-HU" sz="28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u-HU" dirty="0" err="1"/>
              <a:t>Kameňom</a:t>
            </a:r>
            <a:r>
              <a:rPr lang="hu-HU" dirty="0"/>
              <a:t> </a:t>
            </a:r>
            <a:r>
              <a:rPr lang="hu-HU" dirty="0" err="1"/>
              <a:t>úrazu</a:t>
            </a:r>
            <a:r>
              <a:rPr lang="hu-HU" dirty="0"/>
              <a:t> </a:t>
            </a:r>
            <a:r>
              <a:rPr lang="hu-HU" dirty="0" err="1"/>
              <a:t>pri</a:t>
            </a:r>
            <a:r>
              <a:rPr lang="hu-HU" dirty="0"/>
              <a:t> </a:t>
            </a:r>
            <a:r>
              <a:rPr lang="hu-HU" dirty="0" err="1"/>
              <a:t>dopyte</a:t>
            </a:r>
            <a:r>
              <a:rPr lang="hu-HU" dirty="0"/>
              <a:t> </a:t>
            </a:r>
            <a:r>
              <a:rPr lang="hu-HU" dirty="0" err="1"/>
              <a:t>je</a:t>
            </a:r>
            <a:r>
              <a:rPr lang="hu-HU" dirty="0"/>
              <a:t> </a:t>
            </a:r>
            <a:r>
              <a:rPr lang="hu-HU" dirty="0" err="1"/>
              <a:t>demografia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2"/>
          <p:cNvSpPr txBox="1">
            <a:spLocks/>
          </p:cNvSpPr>
          <p:nvPr/>
        </p:nvSpPr>
        <p:spPr>
          <a:xfrm>
            <a:off x="0" y="562670"/>
            <a:ext cx="9144000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rtlCol="0" anchor="ctr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4400" dirty="0" err="1"/>
              <a:t>Kameňom</a:t>
            </a:r>
            <a:r>
              <a:rPr lang="hu-HU" sz="4400" dirty="0"/>
              <a:t> </a:t>
            </a:r>
            <a:r>
              <a:rPr lang="hu-HU" sz="4400" dirty="0" err="1"/>
              <a:t>úrazu</a:t>
            </a:r>
            <a:r>
              <a:rPr lang="hu-HU" sz="4400" dirty="0"/>
              <a:t> </a:t>
            </a:r>
            <a:r>
              <a:rPr lang="hu-HU" sz="4400" dirty="0" err="1"/>
              <a:t>pri</a:t>
            </a:r>
            <a:r>
              <a:rPr lang="hu-HU" sz="4400" dirty="0"/>
              <a:t> </a:t>
            </a:r>
            <a:r>
              <a:rPr lang="hu-HU" sz="4400" dirty="0" err="1"/>
              <a:t>dopyte</a:t>
            </a:r>
            <a:r>
              <a:rPr lang="hu-HU" sz="4400" dirty="0"/>
              <a:t> </a:t>
            </a:r>
            <a:r>
              <a:rPr lang="hu-HU" sz="4400" dirty="0" err="1"/>
              <a:t>je</a:t>
            </a:r>
            <a:r>
              <a:rPr lang="hu-HU" sz="4400" dirty="0"/>
              <a:t> </a:t>
            </a:r>
            <a:r>
              <a:rPr lang="hu-HU" sz="4400" dirty="0" err="1"/>
              <a:t>demografia</a:t>
            </a:r>
            <a:endParaRPr kumimoji="0" lang="hu-H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az-egeszsegturizmus-iranti-kereslet-19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81049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Nova_Polianka_skanzen_Svidnik"/>
          <p:cNvPicPr>
            <a:picLocks noChangeAspect="1" noChangeArrowheads="1"/>
          </p:cNvPicPr>
          <p:nvPr/>
        </p:nvPicPr>
        <p:blipFill>
          <a:blip r:embed="rId3" cstate="print"/>
          <a:srcRect t="3926"/>
          <a:stretch>
            <a:fillRect/>
          </a:stretch>
        </p:blipFill>
        <p:spPr bwMode="auto">
          <a:xfrm>
            <a:off x="4788024" y="1268760"/>
            <a:ext cx="435597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4788024" y="1229851"/>
            <a:ext cx="43559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err="1" smtClean="0"/>
              <a:t>Kulturálny</a:t>
            </a:r>
            <a:r>
              <a:rPr lang="hu-HU" sz="2400" dirty="0" smtClean="0"/>
              <a:t> a </a:t>
            </a:r>
            <a:r>
              <a:rPr lang="hu-HU" sz="2400" dirty="0" err="1" smtClean="0"/>
              <a:t>turzimus</a:t>
            </a:r>
            <a:r>
              <a:rPr lang="hu-HU" sz="2400" dirty="0" smtClean="0"/>
              <a:t> </a:t>
            </a:r>
            <a:r>
              <a:rPr lang="hu-HU" sz="2400" dirty="0" err="1" smtClean="0"/>
              <a:t>dedičstva</a:t>
            </a:r>
            <a:endParaRPr lang="hu-HU" sz="2400" dirty="0" smtClean="0"/>
          </a:p>
        </p:txBody>
      </p:sp>
      <p:sp>
        <p:nvSpPr>
          <p:cNvPr id="8" name="Téglalap 7"/>
          <p:cNvSpPr/>
          <p:nvPr/>
        </p:nvSpPr>
        <p:spPr>
          <a:xfrm>
            <a:off x="0" y="5517232"/>
            <a:ext cx="47880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400" dirty="0" err="1" smtClean="0"/>
              <a:t>Zdravotný</a:t>
            </a:r>
            <a:r>
              <a:rPr lang="hu-HU" sz="2400" dirty="0" smtClean="0"/>
              <a:t> turizmus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55576" y="1772816"/>
            <a:ext cx="8208912" cy="3528392"/>
          </a:xfrm>
        </p:spPr>
        <p:txBody>
          <a:bodyPr>
            <a:normAutofit/>
          </a:bodyPr>
          <a:lstStyle/>
          <a:p>
            <a:r>
              <a:rPr lang="hu-HU" sz="3000" dirty="0" err="1" smtClean="0"/>
              <a:t>Mladšie</a:t>
            </a:r>
            <a:r>
              <a:rPr lang="hu-HU" sz="3000" dirty="0" smtClean="0"/>
              <a:t> </a:t>
            </a:r>
            <a:r>
              <a:rPr lang="hu-HU" sz="3000" dirty="0" err="1" smtClean="0"/>
              <a:t>generácie</a:t>
            </a:r>
            <a:endParaRPr lang="hu-HU" sz="3000" dirty="0" smtClean="0"/>
          </a:p>
          <a:p>
            <a:pPr lvl="1"/>
            <a:r>
              <a:rPr lang="hu-HU" sz="3000" dirty="0" err="1" smtClean="0"/>
              <a:t>Nie</a:t>
            </a:r>
            <a:r>
              <a:rPr lang="hu-HU" sz="3000" dirty="0" smtClean="0"/>
              <a:t> Európa </a:t>
            </a:r>
            <a:r>
              <a:rPr lang="hu-HU" sz="3000" dirty="0" err="1" smtClean="0"/>
              <a:t>je</a:t>
            </a:r>
            <a:r>
              <a:rPr lang="hu-HU" sz="3000" dirty="0" smtClean="0"/>
              <a:t> </a:t>
            </a:r>
            <a:r>
              <a:rPr lang="hu-HU" sz="3000" dirty="0" err="1" smtClean="0"/>
              <a:t>stredobodom</a:t>
            </a:r>
            <a:r>
              <a:rPr lang="hu-HU" sz="3000" dirty="0" smtClean="0"/>
              <a:t> </a:t>
            </a:r>
            <a:r>
              <a:rPr lang="hu-HU" sz="3000" dirty="0" err="1" smtClean="0"/>
              <a:t>diania</a:t>
            </a:r>
            <a:r>
              <a:rPr lang="hu-HU" sz="3000" dirty="0" smtClean="0"/>
              <a:t> </a:t>
            </a:r>
          </a:p>
          <a:p>
            <a:pPr lvl="1">
              <a:buNone/>
            </a:pPr>
            <a:r>
              <a:rPr lang="hu-HU" sz="3000" dirty="0" smtClean="0">
                <a:latin typeface="Times New Roman"/>
                <a:cs typeface="Times New Roman"/>
              </a:rPr>
              <a:t>→</a:t>
            </a:r>
            <a:r>
              <a:rPr lang="hu-HU" sz="3000" dirty="0" smtClean="0"/>
              <a:t>	</a:t>
            </a:r>
            <a:r>
              <a:rPr lang="hu-HU" sz="3000" dirty="0" err="1" smtClean="0"/>
              <a:t>smerodatný</a:t>
            </a:r>
            <a:r>
              <a:rPr lang="hu-HU" sz="3000" dirty="0" smtClean="0"/>
              <a:t> </a:t>
            </a:r>
            <a:r>
              <a:rPr lang="hu-HU" sz="3000" dirty="0" err="1" smtClean="0"/>
              <a:t>je</a:t>
            </a:r>
            <a:r>
              <a:rPr lang="hu-HU" sz="3000" dirty="0" smtClean="0"/>
              <a:t> </a:t>
            </a:r>
            <a:r>
              <a:rPr lang="hu-HU" sz="3000" dirty="0" err="1" smtClean="0"/>
              <a:t>dopyt</a:t>
            </a:r>
            <a:r>
              <a:rPr lang="hu-HU" sz="3000" dirty="0" smtClean="0"/>
              <a:t> </a:t>
            </a:r>
            <a:r>
              <a:rPr lang="hu-HU" sz="3000" dirty="0" err="1" smtClean="0"/>
              <a:t>mládeže</a:t>
            </a:r>
            <a:r>
              <a:rPr lang="hu-HU" sz="3000" dirty="0" smtClean="0"/>
              <a:t> z </a:t>
            </a:r>
            <a:r>
              <a:rPr lang="hu-HU" sz="3000" dirty="0" err="1"/>
              <a:t>á</a:t>
            </a:r>
            <a:r>
              <a:rPr lang="hu-HU" sz="3000" dirty="0" err="1" smtClean="0"/>
              <a:t>zijského</a:t>
            </a:r>
            <a:r>
              <a:rPr lang="hu-HU" sz="3000" dirty="0" smtClean="0"/>
              <a:t> </a:t>
            </a:r>
            <a:r>
              <a:rPr lang="hu-HU" sz="3000" dirty="0" err="1" smtClean="0"/>
              <a:t>kontinentu</a:t>
            </a:r>
            <a:r>
              <a:rPr lang="hu-HU" sz="3000" dirty="0" smtClean="0"/>
              <a:t>.</a:t>
            </a:r>
          </a:p>
          <a:p>
            <a:pPr lvl="1"/>
            <a:r>
              <a:rPr lang="hu-HU" sz="3000" dirty="0" smtClean="0"/>
              <a:t> </a:t>
            </a:r>
            <a:r>
              <a:rPr lang="hu-HU" sz="3000" dirty="0" err="1" smtClean="0"/>
              <a:t>demografické</a:t>
            </a:r>
            <a:r>
              <a:rPr lang="hu-HU" sz="3000" dirty="0" smtClean="0"/>
              <a:t> </a:t>
            </a:r>
            <a:r>
              <a:rPr lang="hu-HU" sz="3000" dirty="0" err="1" smtClean="0"/>
              <a:t>zvyklosti</a:t>
            </a:r>
            <a:r>
              <a:rPr lang="hu-HU" sz="3000" dirty="0" smtClean="0"/>
              <a:t> </a:t>
            </a:r>
            <a:r>
              <a:rPr lang="hu-HU" sz="3000" dirty="0" err="1" smtClean="0"/>
              <a:t>čínskej</a:t>
            </a:r>
            <a:r>
              <a:rPr lang="hu-HU" sz="3000" dirty="0" smtClean="0"/>
              <a:t> a </a:t>
            </a:r>
            <a:r>
              <a:rPr lang="hu-HU" sz="3000" dirty="0" err="1" smtClean="0"/>
              <a:t>indickej</a:t>
            </a:r>
            <a:r>
              <a:rPr lang="hu-HU" sz="3000" dirty="0" smtClean="0"/>
              <a:t>  </a:t>
            </a:r>
            <a:r>
              <a:rPr lang="hu-HU" sz="3000" dirty="0" err="1" smtClean="0"/>
              <a:t>spoločnosti</a:t>
            </a:r>
            <a:r>
              <a:rPr lang="hu-HU" sz="3000" dirty="0" smtClean="0"/>
              <a:t> – </a:t>
            </a:r>
            <a:r>
              <a:rPr lang="hu-HU" sz="3000" dirty="0" err="1" smtClean="0"/>
              <a:t>počet</a:t>
            </a:r>
            <a:r>
              <a:rPr lang="hu-HU" sz="3000" dirty="0" smtClean="0"/>
              <a:t> </a:t>
            </a:r>
            <a:r>
              <a:rPr lang="hu-HU" sz="3000" dirty="0" err="1" smtClean="0"/>
              <a:t>obyvateľov</a:t>
            </a:r>
            <a:r>
              <a:rPr lang="hu-HU" sz="3000" dirty="0" smtClean="0"/>
              <a:t>,</a:t>
            </a:r>
            <a:r>
              <a:rPr lang="hu-HU" sz="3000" dirty="0" err="1" smtClean="0"/>
              <a:t>pôrodnosť</a:t>
            </a:r>
            <a:r>
              <a:rPr lang="hu-HU" sz="3000" dirty="0" smtClean="0"/>
              <a:t>, </a:t>
            </a:r>
            <a:r>
              <a:rPr lang="hu-HU" sz="3000" dirty="0" err="1" smtClean="0"/>
              <a:t>tendencie</a:t>
            </a:r>
            <a:r>
              <a:rPr lang="hu-HU" sz="3000" dirty="0" smtClean="0"/>
              <a:t>;</a:t>
            </a:r>
          </a:p>
        </p:txBody>
      </p:sp>
      <p:sp>
        <p:nvSpPr>
          <p:cNvPr id="4" name="Cím 2"/>
          <p:cNvSpPr txBox="1">
            <a:spLocks/>
          </p:cNvSpPr>
          <p:nvPr/>
        </p:nvSpPr>
        <p:spPr>
          <a:xfrm>
            <a:off x="0" y="908720"/>
            <a:ext cx="9144000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rtlCol="0" anchor="ctr">
            <a:normAutofit fontScale="8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hu-HU" sz="4000" dirty="0" err="1"/>
              <a:t>Kameňom</a:t>
            </a:r>
            <a:r>
              <a:rPr lang="hu-HU" sz="4000" dirty="0"/>
              <a:t> </a:t>
            </a:r>
            <a:r>
              <a:rPr lang="hu-HU" sz="4000" dirty="0" err="1"/>
              <a:t>úrazu</a:t>
            </a:r>
            <a:r>
              <a:rPr lang="hu-HU" sz="4000" dirty="0"/>
              <a:t> </a:t>
            </a:r>
            <a:r>
              <a:rPr lang="hu-HU" sz="4000" dirty="0" err="1"/>
              <a:t>pri</a:t>
            </a:r>
            <a:r>
              <a:rPr lang="hu-HU" sz="4000" dirty="0"/>
              <a:t> </a:t>
            </a:r>
            <a:r>
              <a:rPr lang="hu-HU" sz="4000" dirty="0" err="1"/>
              <a:t>dopyte</a:t>
            </a:r>
            <a:r>
              <a:rPr lang="hu-HU" sz="4000" dirty="0"/>
              <a:t> </a:t>
            </a:r>
            <a:r>
              <a:rPr lang="hu-HU" sz="4000" dirty="0" err="1"/>
              <a:t>je</a:t>
            </a:r>
            <a:r>
              <a:rPr lang="hu-HU" sz="4000" dirty="0"/>
              <a:t> </a:t>
            </a:r>
            <a:r>
              <a:rPr lang="hu-HU" sz="4000" dirty="0" err="1" smtClean="0"/>
              <a:t>demografia</a:t>
            </a:r>
            <a:endParaRPr lang="hu-HU" sz="40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1728192"/>
          </a:xfrm>
        </p:spPr>
        <p:txBody>
          <a:bodyPr>
            <a:normAutofit/>
          </a:bodyPr>
          <a:lstStyle/>
          <a:p>
            <a:r>
              <a:rPr lang="hu-HU" dirty="0" err="1" smtClean="0"/>
              <a:t>Priemerný</a:t>
            </a:r>
            <a:r>
              <a:rPr lang="hu-HU" dirty="0" smtClean="0"/>
              <a:t> turista</a:t>
            </a:r>
          </a:p>
          <a:p>
            <a:r>
              <a:rPr lang="hu-HU" dirty="0" err="1" smtClean="0"/>
              <a:t>Vo</a:t>
            </a:r>
            <a:r>
              <a:rPr lang="hu-HU" dirty="0" smtClean="0"/>
              <a:t> </a:t>
            </a:r>
            <a:r>
              <a:rPr lang="hu-HU" dirty="0" err="1" smtClean="0"/>
              <a:t>vývoji</a:t>
            </a:r>
            <a:r>
              <a:rPr lang="hu-HU" dirty="0" smtClean="0"/>
              <a:t> </a:t>
            </a:r>
            <a:r>
              <a:rPr lang="hu-HU" dirty="0" err="1" smtClean="0"/>
              <a:t>svetovej</a:t>
            </a:r>
            <a:r>
              <a:rPr lang="hu-HU" dirty="0" smtClean="0"/>
              <a:t> </a:t>
            </a:r>
            <a:r>
              <a:rPr lang="hu-HU" dirty="0" err="1" smtClean="0"/>
              <a:t>turistiky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najmenej</a:t>
            </a:r>
            <a:r>
              <a:rPr lang="hu-HU" dirty="0" smtClean="0"/>
              <a:t> </a:t>
            </a:r>
            <a:r>
              <a:rPr lang="hu-HU" dirty="0" err="1" smtClean="0"/>
              <a:t>informácií</a:t>
            </a:r>
            <a:r>
              <a:rPr lang="hu-HU" dirty="0" smtClean="0"/>
              <a:t> o </a:t>
            </a:r>
            <a:r>
              <a:rPr lang="hu-HU" dirty="0" err="1" smtClean="0"/>
              <a:t>samotnom</a:t>
            </a:r>
            <a:r>
              <a:rPr lang="hu-HU" dirty="0" smtClean="0"/>
              <a:t> </a:t>
            </a:r>
            <a:r>
              <a:rPr lang="hu-HU" dirty="0" err="1" smtClean="0"/>
              <a:t>tursitovi</a:t>
            </a:r>
            <a:r>
              <a:rPr lang="hu-HU" dirty="0" smtClean="0"/>
              <a:t>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908720"/>
          </a:xfrm>
        </p:spPr>
        <p:txBody>
          <a:bodyPr>
            <a:normAutofit/>
          </a:bodyPr>
          <a:lstStyle/>
          <a:p>
            <a:r>
              <a:rPr lang="hu-HU" dirty="0" smtClean="0"/>
              <a:t>TYPIZOVANIE TURISTOV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51520" y="256490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700" dirty="0" err="1" smtClean="0"/>
              <a:t>Existuje</a:t>
            </a:r>
            <a:r>
              <a:rPr lang="hu-HU" sz="2700" dirty="0" smtClean="0"/>
              <a:t> </a:t>
            </a:r>
            <a:r>
              <a:rPr lang="hu-HU" sz="2700" dirty="0" err="1" smtClean="0"/>
              <a:t>priemerný</a:t>
            </a:r>
            <a:r>
              <a:rPr lang="hu-HU" sz="2700" dirty="0" smtClean="0"/>
              <a:t> turista?</a:t>
            </a:r>
          </a:p>
          <a:p>
            <a:r>
              <a:rPr lang="hu-HU" sz="2700" dirty="0" smtClean="0"/>
              <a:t>V </a:t>
            </a:r>
            <a:r>
              <a:rPr lang="hu-HU" sz="2700" dirty="0" err="1" smtClean="0"/>
              <a:t>štatistike</a:t>
            </a:r>
            <a:r>
              <a:rPr lang="hu-HU" sz="2700" dirty="0" smtClean="0"/>
              <a:t> </a:t>
            </a:r>
            <a:r>
              <a:rPr lang="hu-HU" sz="2700" dirty="0" err="1" smtClean="0"/>
              <a:t>sa</a:t>
            </a:r>
            <a:r>
              <a:rPr lang="hu-HU" sz="2700" dirty="0" smtClean="0"/>
              <a:t> </a:t>
            </a:r>
            <a:r>
              <a:rPr lang="hu-HU" sz="2700" dirty="0" err="1" smtClean="0"/>
              <a:t>spomína</a:t>
            </a:r>
            <a:r>
              <a:rPr lang="hu-HU" sz="2700" dirty="0" smtClean="0"/>
              <a:t> </a:t>
            </a:r>
            <a:r>
              <a:rPr lang="hu-HU" sz="2700" dirty="0" err="1" smtClean="0"/>
              <a:t>priemerný</a:t>
            </a:r>
            <a:r>
              <a:rPr lang="hu-HU" sz="2700" dirty="0" smtClean="0"/>
              <a:t> turista, </a:t>
            </a:r>
            <a:r>
              <a:rPr lang="hu-HU" sz="2700" dirty="0" err="1" smtClean="0"/>
              <a:t>ale</a:t>
            </a:r>
            <a:r>
              <a:rPr lang="hu-HU" sz="2700" dirty="0" smtClean="0"/>
              <a:t> </a:t>
            </a:r>
            <a:r>
              <a:rPr lang="hu-HU" sz="2700" dirty="0" err="1" smtClean="0"/>
              <a:t>defínicia</a:t>
            </a:r>
            <a:r>
              <a:rPr lang="hu-HU" sz="2700" dirty="0" smtClean="0"/>
              <a:t> </a:t>
            </a:r>
            <a:r>
              <a:rPr lang="hu-HU" sz="2700" dirty="0" err="1" smtClean="0"/>
              <a:t>tohto</a:t>
            </a:r>
            <a:r>
              <a:rPr lang="hu-HU" sz="2700" dirty="0" smtClean="0"/>
              <a:t> </a:t>
            </a:r>
            <a:r>
              <a:rPr lang="hu-HU" sz="2700" dirty="0" err="1" smtClean="0"/>
              <a:t>pojmu</a:t>
            </a:r>
            <a:r>
              <a:rPr lang="hu-HU" sz="2700" dirty="0" smtClean="0"/>
              <a:t> </a:t>
            </a:r>
            <a:r>
              <a:rPr lang="hu-HU" sz="2700" dirty="0"/>
              <a:t>- a </a:t>
            </a:r>
            <a:r>
              <a:rPr lang="hu-HU" sz="2700" dirty="0" err="1" smtClean="0"/>
              <a:t>a</a:t>
            </a:r>
            <a:r>
              <a:rPr lang="hu-HU" sz="2700" dirty="0" smtClean="0"/>
              <a:t> </a:t>
            </a:r>
            <a:r>
              <a:rPr lang="hu-HU" sz="2700" dirty="0" err="1" smtClean="0"/>
              <a:t>skutočnosť</a:t>
            </a:r>
            <a:r>
              <a:rPr lang="hu-HU" sz="2700" dirty="0" smtClean="0"/>
              <a:t> </a:t>
            </a:r>
            <a:r>
              <a:rPr lang="hu-HU" sz="2700" dirty="0" err="1" smtClean="0"/>
              <a:t>zahŕňajúce</a:t>
            </a:r>
            <a:r>
              <a:rPr lang="hu-HU" sz="2700" dirty="0" smtClean="0"/>
              <a:t> </a:t>
            </a:r>
            <a:r>
              <a:rPr lang="hu-HU" sz="2700" dirty="0" err="1" smtClean="0"/>
              <a:t>tento</a:t>
            </a:r>
            <a:r>
              <a:rPr lang="hu-HU" sz="2700" dirty="0" smtClean="0"/>
              <a:t> </a:t>
            </a:r>
            <a:r>
              <a:rPr lang="hu-HU" sz="2700" dirty="0" err="1" smtClean="0"/>
              <a:t>pojem</a:t>
            </a:r>
            <a:r>
              <a:rPr lang="hu-HU" sz="2700" dirty="0" smtClean="0"/>
              <a:t> – </a:t>
            </a:r>
            <a:r>
              <a:rPr lang="hu-HU" sz="2700" dirty="0" err="1" smtClean="0"/>
              <a:t>je</a:t>
            </a:r>
            <a:r>
              <a:rPr lang="hu-HU" sz="2700" dirty="0" smtClean="0"/>
              <a:t> </a:t>
            </a:r>
            <a:r>
              <a:rPr lang="hu-HU" sz="2700" dirty="0" err="1" smtClean="0"/>
              <a:t>doteraz</a:t>
            </a:r>
            <a:r>
              <a:rPr lang="hu-HU" sz="2700" dirty="0" smtClean="0"/>
              <a:t> </a:t>
            </a:r>
            <a:r>
              <a:rPr lang="hu-HU" sz="2700" dirty="0" err="1" smtClean="0"/>
              <a:t>nedefinovaný</a:t>
            </a:r>
            <a:r>
              <a:rPr lang="hu-HU" sz="2700" dirty="0" smtClean="0"/>
              <a:t>.</a:t>
            </a:r>
            <a:endParaRPr lang="hu-HU" sz="27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50715"/>
            <a:ext cx="3977718" cy="368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536504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Vývoj</a:t>
            </a:r>
            <a:r>
              <a:rPr lang="hu-HU" sz="3200" dirty="0" smtClean="0"/>
              <a:t> </a:t>
            </a:r>
            <a:r>
              <a:rPr lang="hu-HU" sz="3200" dirty="0" err="1" smtClean="0"/>
              <a:t>medzinárodného</a:t>
            </a:r>
            <a:r>
              <a:rPr lang="hu-HU" sz="3200" dirty="0" smtClean="0"/>
              <a:t> </a:t>
            </a:r>
            <a:r>
              <a:rPr lang="hu-HU" sz="3200" dirty="0" err="1" smtClean="0"/>
              <a:t>turistického</a:t>
            </a:r>
            <a:r>
              <a:rPr lang="hu-HU" sz="3200" dirty="0" smtClean="0"/>
              <a:t> </a:t>
            </a:r>
            <a:r>
              <a:rPr lang="hu-HU" sz="3200" dirty="0" err="1" smtClean="0"/>
              <a:t>trhu</a:t>
            </a:r>
            <a:r>
              <a:rPr lang="hu-HU" sz="3200" dirty="0" smtClean="0"/>
              <a:t>; </a:t>
            </a:r>
          </a:p>
          <a:p>
            <a:r>
              <a:rPr lang="hu-HU" sz="3200" dirty="0" err="1" smtClean="0"/>
              <a:t>Cestovanie</a:t>
            </a:r>
            <a:r>
              <a:rPr lang="hu-HU" sz="3200" dirty="0" smtClean="0"/>
              <a:t> </a:t>
            </a:r>
            <a:r>
              <a:rPr lang="hu-HU" sz="3200" dirty="0" err="1" smtClean="0"/>
              <a:t>vo</a:t>
            </a:r>
            <a:r>
              <a:rPr lang="hu-HU" sz="3200" dirty="0" smtClean="0"/>
              <a:t> </a:t>
            </a:r>
            <a:r>
              <a:rPr lang="hu-HU" sz="3200" dirty="0" err="1" smtClean="0"/>
              <a:t>voľnom</a:t>
            </a:r>
            <a:r>
              <a:rPr lang="hu-HU" sz="3200" dirty="0" smtClean="0"/>
              <a:t> </a:t>
            </a:r>
            <a:r>
              <a:rPr lang="hu-HU" sz="3200" dirty="0" err="1" smtClean="0"/>
              <a:t>čase</a:t>
            </a:r>
            <a:r>
              <a:rPr lang="hu-HU" sz="3200" dirty="0" smtClean="0"/>
              <a:t>;</a:t>
            </a:r>
          </a:p>
          <a:p>
            <a:r>
              <a:rPr lang="hu-HU" sz="3200" dirty="0" err="1" smtClean="0"/>
              <a:t>Odkladanie</a:t>
            </a:r>
            <a:r>
              <a:rPr lang="hu-HU" sz="3200" dirty="0" smtClean="0"/>
              <a:t> </a:t>
            </a:r>
            <a:r>
              <a:rPr lang="hu-HU" sz="3200" dirty="0" err="1" smtClean="0"/>
              <a:t>založenia</a:t>
            </a:r>
            <a:r>
              <a:rPr lang="hu-HU" sz="3200" dirty="0" smtClean="0"/>
              <a:t> </a:t>
            </a:r>
            <a:r>
              <a:rPr lang="hu-HU" sz="3200" dirty="0" err="1" smtClean="0"/>
              <a:t>rodiny</a:t>
            </a:r>
            <a:r>
              <a:rPr lang="hu-HU" sz="3200" dirty="0" smtClean="0"/>
              <a:t>, </a:t>
            </a:r>
            <a:r>
              <a:rPr lang="hu-HU" sz="3200" dirty="0" err="1" smtClean="0"/>
              <a:t>single-</a:t>
            </a:r>
            <a:r>
              <a:rPr lang="hu-HU" sz="3200" dirty="0" smtClean="0"/>
              <a:t> </a:t>
            </a:r>
            <a:r>
              <a:rPr lang="hu-HU" sz="3200" dirty="0" err="1" smtClean="0"/>
              <a:t>štýl</a:t>
            </a:r>
            <a:r>
              <a:rPr lang="hu-HU" sz="3200" dirty="0" smtClean="0"/>
              <a:t> </a:t>
            </a:r>
            <a:r>
              <a:rPr lang="hu-HU" sz="3200" dirty="0" err="1" smtClean="0"/>
              <a:t>života</a:t>
            </a:r>
            <a:r>
              <a:rPr lang="hu-HU" sz="3200" dirty="0" smtClean="0"/>
              <a:t>;</a:t>
            </a:r>
          </a:p>
          <a:p>
            <a:r>
              <a:rPr lang="hu-HU" sz="3200" dirty="0" err="1" smtClean="0"/>
              <a:t>Globálne</a:t>
            </a:r>
            <a:r>
              <a:rPr lang="hu-HU" sz="3200" dirty="0" smtClean="0"/>
              <a:t> </a:t>
            </a:r>
            <a:r>
              <a:rPr lang="hu-HU" sz="3200" dirty="0" err="1" smtClean="0"/>
              <a:t>atribúty</a:t>
            </a:r>
            <a:r>
              <a:rPr lang="hu-HU" sz="3200" dirty="0" smtClean="0"/>
              <a:t>, „</a:t>
            </a:r>
            <a:r>
              <a:rPr lang="hu-HU" sz="3200" dirty="0" err="1" smtClean="0"/>
              <a:t>zemské</a:t>
            </a:r>
            <a:r>
              <a:rPr lang="hu-HU" sz="3200" dirty="0" smtClean="0"/>
              <a:t>” </a:t>
            </a:r>
            <a:r>
              <a:rPr lang="hu-HU" sz="3200" dirty="0" err="1" smtClean="0"/>
              <a:t>pomery</a:t>
            </a:r>
            <a:r>
              <a:rPr lang="hu-HU" sz="3200" dirty="0" smtClean="0"/>
              <a:t>:</a:t>
            </a:r>
          </a:p>
          <a:p>
            <a:pPr lvl="1"/>
            <a:r>
              <a:rPr lang="hu-HU" sz="2800" dirty="0" err="1" smtClean="0"/>
              <a:t>Návšteva</a:t>
            </a:r>
            <a:r>
              <a:rPr lang="hu-HU" sz="2800" dirty="0" smtClean="0"/>
              <a:t> </a:t>
            </a:r>
            <a:r>
              <a:rPr lang="hu-HU" sz="2800" dirty="0" err="1" smtClean="0"/>
              <a:t>rodiny</a:t>
            </a:r>
            <a:r>
              <a:rPr lang="hu-HU" sz="2800" dirty="0" smtClean="0"/>
              <a:t>, </a:t>
            </a:r>
            <a:r>
              <a:rPr lang="hu-HU" sz="2800" dirty="0" err="1" smtClean="0"/>
              <a:t>priateľov</a:t>
            </a:r>
            <a:r>
              <a:rPr lang="hu-HU" sz="2800" dirty="0" smtClean="0"/>
              <a:t> (</a:t>
            </a:r>
            <a:r>
              <a:rPr lang="hu-HU" sz="2800" dirty="0" err="1" smtClean="0">
                <a:solidFill>
                  <a:srgbClr val="FF0000"/>
                </a:solidFill>
              </a:rPr>
              <a:t>VFR-t</a:t>
            </a:r>
            <a:r>
              <a:rPr lang="hu-HU" sz="2800" dirty="0" err="1" smtClean="0"/>
              <a:t>urizmus</a:t>
            </a:r>
            <a:r>
              <a:rPr lang="hu-HU" sz="2800" dirty="0" smtClean="0"/>
              <a:t>) </a:t>
            </a:r>
            <a:r>
              <a:rPr lang="hu-HU" sz="2800" dirty="0" err="1" smtClean="0"/>
              <a:t>je</a:t>
            </a:r>
            <a:r>
              <a:rPr lang="hu-HU" sz="2800" dirty="0" smtClean="0"/>
              <a:t> </a:t>
            </a:r>
            <a:r>
              <a:rPr lang="hu-HU" sz="2800" dirty="0" err="1" smtClean="0"/>
              <a:t>čoraz</a:t>
            </a:r>
            <a:r>
              <a:rPr lang="hu-HU" sz="2800" dirty="0" smtClean="0"/>
              <a:t> </a:t>
            </a:r>
            <a:r>
              <a:rPr lang="hu-HU" sz="2800" dirty="0" err="1" smtClean="0"/>
              <a:t>viac</a:t>
            </a:r>
            <a:r>
              <a:rPr lang="hu-HU" sz="2800" dirty="0" smtClean="0"/>
              <a:t> </a:t>
            </a:r>
            <a:r>
              <a:rPr lang="hu-HU" sz="2800" dirty="0" err="1" smtClean="0"/>
              <a:t>dôležitejšou</a:t>
            </a:r>
            <a:r>
              <a:rPr lang="hu-HU" sz="2800" dirty="0" smtClean="0"/>
              <a:t> </a:t>
            </a:r>
            <a:r>
              <a:rPr lang="hu-HU" sz="2800" dirty="0" err="1" smtClean="0"/>
              <a:t>motiváciou</a:t>
            </a:r>
            <a:r>
              <a:rPr lang="hu-HU" sz="2800" dirty="0" smtClean="0"/>
              <a:t>.</a:t>
            </a:r>
          </a:p>
        </p:txBody>
      </p:sp>
      <p:sp>
        <p:nvSpPr>
          <p:cNvPr id="4" name="Cím 2"/>
          <p:cNvSpPr txBox="1">
            <a:spLocks/>
          </p:cNvSpPr>
          <p:nvPr/>
        </p:nvSpPr>
        <p:spPr>
          <a:xfrm>
            <a:off x="0" y="764704"/>
            <a:ext cx="9144000" cy="70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rtlCol="0" anchor="ctr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hu-HU" sz="4400" dirty="0" err="1"/>
              <a:t>Kameňom</a:t>
            </a:r>
            <a:r>
              <a:rPr lang="hu-HU" sz="4400" dirty="0"/>
              <a:t> </a:t>
            </a:r>
            <a:r>
              <a:rPr lang="hu-HU" sz="4400" dirty="0" err="1"/>
              <a:t>úrazu</a:t>
            </a:r>
            <a:r>
              <a:rPr lang="hu-HU" sz="4400" dirty="0"/>
              <a:t> </a:t>
            </a:r>
            <a:r>
              <a:rPr lang="hu-HU" sz="4400" dirty="0" err="1"/>
              <a:t>pri</a:t>
            </a:r>
            <a:r>
              <a:rPr lang="hu-HU" sz="4400" dirty="0"/>
              <a:t> </a:t>
            </a:r>
            <a:r>
              <a:rPr lang="hu-HU" sz="4400" dirty="0" err="1"/>
              <a:t>dopyte</a:t>
            </a:r>
            <a:r>
              <a:rPr lang="hu-HU" sz="4400" dirty="0"/>
              <a:t> </a:t>
            </a:r>
            <a:r>
              <a:rPr lang="hu-HU" sz="4400" dirty="0" err="1"/>
              <a:t>je</a:t>
            </a:r>
            <a:r>
              <a:rPr lang="hu-HU" sz="4400" dirty="0"/>
              <a:t> </a:t>
            </a:r>
            <a:r>
              <a:rPr lang="hu-HU" sz="4400" dirty="0" err="1"/>
              <a:t>demografia</a:t>
            </a:r>
            <a:endParaRPr lang="hu-HU" sz="4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666523"/>
          </a:xfrm>
        </p:spPr>
        <p:txBody>
          <a:bodyPr>
            <a:noAutofit/>
          </a:bodyPr>
          <a:lstStyle/>
          <a:p>
            <a:endParaRPr lang="hu-HU" sz="2800" dirty="0" smtClean="0"/>
          </a:p>
          <a:p>
            <a:r>
              <a:rPr lang="hu-HU" sz="2800" dirty="0" err="1" smtClean="0"/>
              <a:t>Zlepšenie</a:t>
            </a:r>
            <a:r>
              <a:rPr lang="hu-HU" sz="2800" dirty="0" smtClean="0"/>
              <a:t> </a:t>
            </a:r>
            <a:r>
              <a:rPr lang="hu-HU" sz="2800" dirty="0" err="1" smtClean="0"/>
              <a:t>ukazovateľov</a:t>
            </a:r>
            <a:r>
              <a:rPr lang="hu-HU" sz="2800" dirty="0" smtClean="0"/>
              <a:t> </a:t>
            </a:r>
            <a:r>
              <a:rPr lang="hu-HU" sz="2800" dirty="0" err="1" smtClean="0"/>
              <a:t>vzdelanosti</a:t>
            </a:r>
            <a:r>
              <a:rPr lang="hu-HU" sz="2800" dirty="0" smtClean="0"/>
              <a:t>.</a:t>
            </a:r>
          </a:p>
          <a:p>
            <a:pPr lvl="1"/>
            <a:r>
              <a:rPr lang="hu-HU" sz="2800" dirty="0" err="1" smtClean="0"/>
              <a:t>predtým</a:t>
            </a:r>
            <a:r>
              <a:rPr lang="hu-HU" sz="2800" dirty="0" smtClean="0"/>
              <a:t> → analfabetizmus;</a:t>
            </a:r>
          </a:p>
          <a:p>
            <a:pPr lvl="1"/>
            <a:r>
              <a:rPr lang="hu-HU" sz="2800" dirty="0" err="1" smtClean="0"/>
              <a:t>dnes</a:t>
            </a:r>
            <a:r>
              <a:rPr lang="hu-HU" sz="2800" dirty="0" smtClean="0"/>
              <a:t> → </a:t>
            </a:r>
            <a:r>
              <a:rPr lang="hu-HU" sz="2800" dirty="0" err="1" smtClean="0"/>
              <a:t>funkcionálny</a:t>
            </a:r>
            <a:r>
              <a:rPr lang="hu-HU" sz="2800" dirty="0" smtClean="0"/>
              <a:t> analfabetizmus </a:t>
            </a:r>
            <a:r>
              <a:rPr lang="hu-HU" sz="2800" dirty="0" err="1" smtClean="0"/>
              <a:t>môže</a:t>
            </a:r>
            <a:r>
              <a:rPr lang="hu-HU" sz="2800" dirty="0" smtClean="0"/>
              <a:t> </a:t>
            </a:r>
            <a:r>
              <a:rPr lang="hu-HU" sz="2800" dirty="0" err="1" smtClean="0"/>
              <a:t>znamenať</a:t>
            </a:r>
            <a:r>
              <a:rPr lang="hu-HU" sz="2800" dirty="0" smtClean="0"/>
              <a:t> </a:t>
            </a:r>
            <a:r>
              <a:rPr lang="hu-HU" sz="2800" dirty="0" err="1" smtClean="0"/>
              <a:t>problém</a:t>
            </a:r>
            <a:r>
              <a:rPr lang="hu-HU" sz="2800" dirty="0" smtClean="0"/>
              <a:t>;</a:t>
            </a:r>
          </a:p>
          <a:p>
            <a:r>
              <a:rPr lang="hu-HU" sz="2800" dirty="0" err="1" smtClean="0"/>
              <a:t>Zvyšuje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počet</a:t>
            </a:r>
            <a:r>
              <a:rPr lang="hu-HU" sz="2800" dirty="0" smtClean="0"/>
              <a:t> </a:t>
            </a:r>
            <a:r>
              <a:rPr lang="hu-HU" sz="2800" dirty="0" err="1" smtClean="0"/>
              <a:t>informácií</a:t>
            </a:r>
            <a:r>
              <a:rPr lang="hu-HU" sz="2800" dirty="0" smtClean="0"/>
              <a:t> </a:t>
            </a:r>
            <a:r>
              <a:rPr lang="hu-HU" sz="2800" dirty="0" err="1" smtClean="0"/>
              <a:t>prichádzajúcich</a:t>
            </a:r>
            <a:r>
              <a:rPr lang="hu-HU" sz="2800" dirty="0" smtClean="0"/>
              <a:t> z </a:t>
            </a:r>
            <a:r>
              <a:rPr lang="hu-HU" sz="2800" dirty="0" err="1" smtClean="0"/>
              <a:t>médií</a:t>
            </a:r>
            <a:r>
              <a:rPr lang="hu-HU" sz="2800" dirty="0" smtClean="0"/>
              <a:t>, </a:t>
            </a:r>
            <a:r>
              <a:rPr lang="hu-HU" sz="2800" dirty="0" err="1" smtClean="0"/>
              <a:t>internetu</a:t>
            </a:r>
            <a:r>
              <a:rPr lang="hu-HU" sz="2800" dirty="0" smtClean="0"/>
              <a:t>, </a:t>
            </a:r>
            <a:r>
              <a:rPr lang="hu-HU" sz="2800" dirty="0" err="1" smtClean="0"/>
              <a:t>odbornej</a:t>
            </a:r>
            <a:r>
              <a:rPr lang="hu-HU" sz="2800" dirty="0" smtClean="0"/>
              <a:t> </a:t>
            </a:r>
            <a:r>
              <a:rPr lang="hu-HU" sz="2800" dirty="0" err="1" smtClean="0"/>
              <a:t>literatúry</a:t>
            </a:r>
            <a:r>
              <a:rPr lang="hu-HU" sz="2800" dirty="0" smtClean="0"/>
              <a:t>, </a:t>
            </a:r>
            <a:r>
              <a:rPr lang="hu-HU" sz="2800" dirty="0" err="1" smtClean="0"/>
              <a:t>ktoré</a:t>
            </a:r>
            <a:r>
              <a:rPr lang="hu-HU" sz="2800" dirty="0" smtClean="0"/>
              <a:t> </a:t>
            </a:r>
            <a:r>
              <a:rPr lang="hu-HU" sz="2800" dirty="0" err="1" smtClean="0"/>
              <a:t>musíme</a:t>
            </a:r>
            <a:r>
              <a:rPr lang="hu-HU" sz="2800" dirty="0" smtClean="0"/>
              <a:t> </a:t>
            </a:r>
            <a:r>
              <a:rPr lang="hu-HU" sz="2800" dirty="0" err="1" smtClean="0"/>
              <a:t>prijať</a:t>
            </a:r>
            <a:r>
              <a:rPr lang="hu-HU" sz="2800" dirty="0" smtClean="0"/>
              <a:t>, </a:t>
            </a:r>
            <a:r>
              <a:rPr lang="hu-HU" sz="2800" dirty="0" err="1" smtClean="0"/>
              <a:t>musíme</a:t>
            </a:r>
            <a:r>
              <a:rPr lang="hu-HU" sz="2800" dirty="0" smtClean="0"/>
              <a:t> </a:t>
            </a:r>
            <a:r>
              <a:rPr lang="hu-HU" sz="2800" dirty="0" err="1" smtClean="0"/>
              <a:t>spracovať</a:t>
            </a:r>
            <a:r>
              <a:rPr lang="hu-HU" sz="2800" dirty="0" smtClean="0"/>
              <a:t> a </a:t>
            </a:r>
            <a:r>
              <a:rPr lang="hu-HU" sz="2800" dirty="0" err="1" smtClean="0"/>
              <a:t>využiť</a:t>
            </a:r>
            <a:r>
              <a:rPr lang="hu-HU" sz="2800" dirty="0" smtClean="0"/>
              <a:t> v </a:t>
            </a:r>
            <a:r>
              <a:rPr lang="hu-HU" sz="2800" dirty="0" err="1" smtClean="0"/>
              <a:t>čo</a:t>
            </a:r>
            <a:r>
              <a:rPr lang="hu-HU" sz="2800" dirty="0" smtClean="0"/>
              <a:t> </a:t>
            </a:r>
            <a:r>
              <a:rPr lang="hu-HU" sz="2800" dirty="0" err="1" smtClean="0"/>
              <a:t>najlepší</a:t>
            </a:r>
            <a:r>
              <a:rPr lang="hu-HU" sz="2800" dirty="0" smtClean="0"/>
              <a:t> </a:t>
            </a:r>
            <a:r>
              <a:rPr lang="hu-HU" sz="2800" dirty="0" err="1" smtClean="0"/>
              <a:t>prospech</a:t>
            </a:r>
            <a:r>
              <a:rPr lang="hu-HU" sz="2800" dirty="0" smtClean="0"/>
              <a:t> </a:t>
            </a:r>
            <a:r>
              <a:rPr lang="hu-HU" sz="2800" dirty="0" err="1" smtClean="0"/>
              <a:t>nášho</a:t>
            </a:r>
            <a:r>
              <a:rPr lang="hu-HU" sz="2800" dirty="0" smtClean="0"/>
              <a:t> </a:t>
            </a:r>
            <a:r>
              <a:rPr lang="hu-HU" sz="2800" dirty="0" err="1" smtClean="0"/>
              <a:t>šťastia</a:t>
            </a:r>
            <a:r>
              <a:rPr lang="hu-HU" sz="2800" dirty="0" smtClean="0"/>
              <a:t>. </a:t>
            </a:r>
          </a:p>
          <a:p>
            <a:r>
              <a:rPr lang="hu-HU" sz="2800" dirty="0" err="1" smtClean="0"/>
              <a:t>Znalosť</a:t>
            </a:r>
            <a:r>
              <a:rPr lang="hu-HU" sz="2800" dirty="0" smtClean="0"/>
              <a:t> </a:t>
            </a:r>
            <a:r>
              <a:rPr lang="hu-HU" sz="2800" dirty="0" err="1" smtClean="0"/>
              <a:t>jazyka</a:t>
            </a:r>
            <a:r>
              <a:rPr lang="hu-HU" sz="2800" dirty="0" smtClean="0"/>
              <a:t>, </a:t>
            </a:r>
            <a:r>
              <a:rPr lang="hu-HU" sz="2800" dirty="0" err="1" smtClean="0"/>
              <a:t>učenie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jazyka</a:t>
            </a:r>
            <a:r>
              <a:rPr lang="hu-HU" sz="2800" dirty="0" smtClean="0"/>
              <a:t>, </a:t>
            </a:r>
            <a:r>
              <a:rPr lang="hu-HU" sz="2800" dirty="0" err="1" smtClean="0"/>
              <a:t>učenie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 KIMŰVELT TURISTA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3024336"/>
          </a:xfrm>
        </p:spPr>
        <p:txBody>
          <a:bodyPr>
            <a:noAutofit/>
          </a:bodyPr>
          <a:lstStyle/>
          <a:p>
            <a:r>
              <a:rPr lang="hu-HU" sz="3000" dirty="0" err="1" smtClean="0"/>
              <a:t>Človek</a:t>
            </a:r>
            <a:r>
              <a:rPr lang="hu-HU" sz="3000" dirty="0" smtClean="0"/>
              <a:t> </a:t>
            </a:r>
            <a:r>
              <a:rPr lang="hu-HU" sz="3000" dirty="0" err="1" smtClean="0"/>
              <a:t>sa</a:t>
            </a:r>
            <a:r>
              <a:rPr lang="hu-HU" sz="3000" dirty="0" smtClean="0"/>
              <a:t> </a:t>
            </a:r>
            <a:r>
              <a:rPr lang="hu-HU" sz="3000" dirty="0" err="1" smtClean="0"/>
              <a:t>od</a:t>
            </a:r>
            <a:r>
              <a:rPr lang="hu-HU" sz="3000" dirty="0" smtClean="0"/>
              <a:t> </a:t>
            </a:r>
            <a:r>
              <a:rPr lang="hu-HU" sz="3000" dirty="0" err="1" smtClean="0"/>
              <a:t>prírody</a:t>
            </a:r>
            <a:r>
              <a:rPr lang="hu-HU" sz="3000" dirty="0" smtClean="0"/>
              <a:t> </a:t>
            </a:r>
            <a:r>
              <a:rPr lang="hu-HU" sz="3000" dirty="0" err="1" smtClean="0"/>
              <a:t>snaží</a:t>
            </a:r>
            <a:r>
              <a:rPr lang="hu-HU" sz="3000" dirty="0" smtClean="0"/>
              <a:t> o </a:t>
            </a:r>
            <a:r>
              <a:rPr lang="hu-HU" sz="3000" dirty="0" err="1" smtClean="0"/>
              <a:t>sebazachovanie</a:t>
            </a:r>
            <a:r>
              <a:rPr lang="hu-HU" sz="3000" dirty="0" smtClean="0"/>
              <a:t>.</a:t>
            </a:r>
          </a:p>
          <a:p>
            <a:r>
              <a:rPr lang="hu-HU" sz="3000" dirty="0" err="1" smtClean="0"/>
              <a:t>Vyvaruje</a:t>
            </a:r>
            <a:r>
              <a:rPr lang="hu-HU" sz="3000" dirty="0" smtClean="0"/>
              <a:t> </a:t>
            </a:r>
            <a:r>
              <a:rPr lang="hu-HU" sz="3000" dirty="0" err="1" smtClean="0"/>
              <a:t>sa</a:t>
            </a:r>
            <a:r>
              <a:rPr lang="hu-HU" sz="3000" dirty="0" smtClean="0"/>
              <a:t> </a:t>
            </a:r>
            <a:r>
              <a:rPr lang="hu-HU" sz="3000" dirty="0" err="1" smtClean="0"/>
              <a:t>návštevy</a:t>
            </a:r>
            <a:r>
              <a:rPr lang="hu-HU" sz="3000" dirty="0" smtClean="0"/>
              <a:t> </a:t>
            </a:r>
            <a:r>
              <a:rPr lang="hu-HU" sz="3000" dirty="0" err="1" smtClean="0"/>
              <a:t>nebezpečných</a:t>
            </a:r>
            <a:r>
              <a:rPr lang="hu-HU" sz="3000" dirty="0" smtClean="0"/>
              <a:t> </a:t>
            </a:r>
            <a:r>
              <a:rPr lang="hu-HU" sz="3000" dirty="0" err="1" smtClean="0"/>
              <a:t>miest</a:t>
            </a:r>
            <a:r>
              <a:rPr lang="hu-HU" sz="3000" dirty="0" smtClean="0"/>
              <a:t>. </a:t>
            </a:r>
          </a:p>
          <a:p>
            <a:r>
              <a:rPr lang="hu-HU" sz="3000" dirty="0" smtClean="0"/>
              <a:t>V </a:t>
            </a:r>
            <a:r>
              <a:rPr lang="hu-HU" sz="3000" dirty="0" err="1" smtClean="0"/>
              <a:t>turizme</a:t>
            </a:r>
            <a:r>
              <a:rPr lang="hu-HU" sz="3000" dirty="0" smtClean="0"/>
              <a:t> </a:t>
            </a:r>
            <a:r>
              <a:rPr lang="hu-HU" sz="3000" dirty="0" err="1" smtClean="0"/>
              <a:t>sa</a:t>
            </a:r>
            <a:r>
              <a:rPr lang="hu-HU" sz="3000" dirty="0" smtClean="0"/>
              <a:t> </a:t>
            </a:r>
            <a:r>
              <a:rPr lang="hu-HU" sz="3000" dirty="0" err="1" smtClean="0"/>
              <a:t>objavujúci</a:t>
            </a:r>
            <a:r>
              <a:rPr lang="hu-HU" sz="3000" dirty="0" smtClean="0"/>
              <a:t> </a:t>
            </a:r>
            <a:r>
              <a:rPr lang="hu-HU" sz="3000" dirty="0" err="1" smtClean="0"/>
              <a:t>návštevníci</a:t>
            </a:r>
            <a:r>
              <a:rPr lang="hu-HU" sz="3000" dirty="0" smtClean="0"/>
              <a:t> </a:t>
            </a:r>
            <a:r>
              <a:rPr lang="hu-HU" sz="3000" dirty="0" err="1" smtClean="0"/>
              <a:t>sa</a:t>
            </a:r>
            <a:r>
              <a:rPr lang="hu-HU" sz="3000" dirty="0" smtClean="0"/>
              <a:t> </a:t>
            </a:r>
            <a:r>
              <a:rPr lang="hu-HU" sz="3000" dirty="0" err="1" smtClean="0"/>
              <a:t>snažia</a:t>
            </a:r>
            <a:r>
              <a:rPr lang="hu-HU" sz="3000" dirty="0" smtClean="0"/>
              <a:t> </a:t>
            </a:r>
            <a:r>
              <a:rPr lang="hu-HU" sz="3000" dirty="0" err="1" smtClean="0"/>
              <a:t>čoraz</a:t>
            </a:r>
            <a:r>
              <a:rPr lang="hu-HU" sz="3000" dirty="0" smtClean="0"/>
              <a:t> </a:t>
            </a:r>
            <a:r>
              <a:rPr lang="hu-HU" sz="3000" dirty="0" err="1" smtClean="0"/>
              <a:t>častejšie</a:t>
            </a:r>
            <a:r>
              <a:rPr lang="hu-HU" sz="3000" dirty="0" smtClean="0"/>
              <a:t> </a:t>
            </a:r>
            <a:r>
              <a:rPr lang="hu-HU" sz="3000" dirty="0" err="1" smtClean="0"/>
              <a:t>vyvarovať</a:t>
            </a:r>
            <a:r>
              <a:rPr lang="hu-HU" sz="3000" dirty="0" smtClean="0"/>
              <a:t> „</a:t>
            </a:r>
            <a:r>
              <a:rPr lang="hu-HU" sz="3000" dirty="0" err="1" smtClean="0"/>
              <a:t>pasciam</a:t>
            </a:r>
            <a:r>
              <a:rPr lang="hu-HU" sz="3000" dirty="0" smtClean="0"/>
              <a:t>” </a:t>
            </a:r>
            <a:r>
              <a:rPr lang="hu-HU" sz="3000" dirty="0" err="1" smtClean="0"/>
              <a:t>prevádzkovateľov</a:t>
            </a:r>
            <a:r>
              <a:rPr lang="hu-HU" sz="3000" dirty="0" smtClean="0"/>
              <a:t> 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701824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REDUKCIA RIZÍK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93791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5949280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3240360"/>
          </a:xfrm>
        </p:spPr>
        <p:txBody>
          <a:bodyPr>
            <a:normAutofit/>
          </a:bodyPr>
          <a:lstStyle/>
          <a:p>
            <a:r>
              <a:rPr lang="hu-HU" sz="3000" dirty="0" smtClean="0"/>
              <a:t>TESTI ÉPSÉG, FINANČNÉ RIZIKO, NEGATÍVNY ZÁŽITOK</a:t>
            </a:r>
          </a:p>
          <a:p>
            <a:r>
              <a:rPr lang="hu-HU" sz="3000" dirty="0" err="1" smtClean="0"/>
              <a:t>Zváženie</a:t>
            </a:r>
            <a:r>
              <a:rPr lang="hu-HU" sz="3000" dirty="0" smtClean="0"/>
              <a:t> </a:t>
            </a:r>
            <a:r>
              <a:rPr lang="hu-HU" sz="3000" dirty="0" err="1" smtClean="0"/>
              <a:t>možností</a:t>
            </a:r>
            <a:r>
              <a:rPr lang="hu-HU" sz="3000" dirty="0" smtClean="0"/>
              <a:t> → </a:t>
            </a:r>
            <a:r>
              <a:rPr lang="hu-HU" sz="3000" dirty="0" err="1" smtClean="0"/>
              <a:t>médiá</a:t>
            </a:r>
            <a:r>
              <a:rPr lang="hu-HU" sz="3000" dirty="0" smtClean="0"/>
              <a:t>:</a:t>
            </a:r>
          </a:p>
          <a:p>
            <a:r>
              <a:rPr lang="hu-HU" sz="3000" dirty="0" err="1" smtClean="0"/>
              <a:t>povodne</a:t>
            </a:r>
            <a:r>
              <a:rPr lang="hu-HU" sz="3000" dirty="0" smtClean="0"/>
              <a:t>, </a:t>
            </a:r>
            <a:r>
              <a:rPr lang="hu-HU" sz="3000" dirty="0" err="1" smtClean="0"/>
              <a:t>choroby</a:t>
            </a:r>
            <a:r>
              <a:rPr lang="hu-HU" sz="3000" dirty="0" smtClean="0"/>
              <a:t>, </a:t>
            </a:r>
            <a:r>
              <a:rPr lang="hu-HU" sz="3000" dirty="0" err="1" smtClean="0"/>
              <a:t>zemetrasenia</a:t>
            </a:r>
            <a:r>
              <a:rPr lang="hu-HU" sz="3000" dirty="0" smtClean="0"/>
              <a:t>, </a:t>
            </a:r>
            <a:r>
              <a:rPr lang="hu-HU" sz="3000" dirty="0" err="1" smtClean="0"/>
              <a:t>silné</a:t>
            </a:r>
            <a:r>
              <a:rPr lang="hu-HU" sz="3000" dirty="0" smtClean="0"/>
              <a:t> </a:t>
            </a:r>
            <a:r>
              <a:rPr lang="hu-HU" sz="3000" dirty="0" err="1" smtClean="0"/>
              <a:t>vetry</a:t>
            </a:r>
            <a:r>
              <a:rPr lang="hu-HU" sz="3000" dirty="0" smtClean="0"/>
              <a:t>, </a:t>
            </a:r>
            <a:r>
              <a:rPr lang="hu-HU" sz="3000" dirty="0" err="1" smtClean="0"/>
              <a:t>bombové</a:t>
            </a:r>
            <a:r>
              <a:rPr lang="hu-HU" sz="3000" dirty="0" smtClean="0"/>
              <a:t> </a:t>
            </a:r>
            <a:r>
              <a:rPr lang="hu-HU" sz="3000" dirty="0" err="1" smtClean="0"/>
              <a:t>útoky</a:t>
            </a:r>
            <a:r>
              <a:rPr lang="hu-HU" sz="3000" dirty="0" smtClean="0"/>
              <a:t>, </a:t>
            </a:r>
            <a:r>
              <a:rPr lang="hu-HU" sz="3000" dirty="0" err="1" smtClean="0"/>
              <a:t>smrteľné</a:t>
            </a:r>
            <a:r>
              <a:rPr lang="hu-HU" sz="3000" dirty="0" smtClean="0"/>
              <a:t> </a:t>
            </a:r>
            <a:r>
              <a:rPr lang="hu-HU" sz="3000" dirty="0" err="1" smtClean="0"/>
              <a:t>dopravné</a:t>
            </a:r>
            <a:r>
              <a:rPr lang="hu-HU" sz="3000" dirty="0" smtClean="0"/>
              <a:t> </a:t>
            </a:r>
            <a:r>
              <a:rPr lang="hu-HU" sz="3000" dirty="0" err="1" smtClean="0"/>
              <a:t>nehody</a:t>
            </a:r>
            <a:r>
              <a:rPr lang="hu-HU" sz="3000" dirty="0" smtClean="0"/>
              <a:t>,</a:t>
            </a:r>
            <a:r>
              <a:rPr lang="hu-HU" sz="3000" dirty="0" err="1" smtClean="0"/>
              <a:t>podvody</a:t>
            </a:r>
            <a:r>
              <a:rPr lang="hu-HU" sz="3000" dirty="0" smtClean="0"/>
              <a:t>, </a:t>
            </a:r>
            <a:r>
              <a:rPr lang="hu-HU" sz="3000" dirty="0" err="1" smtClean="0"/>
              <a:t>zneužitie</a:t>
            </a:r>
            <a:r>
              <a:rPr lang="hu-HU" sz="3000" dirty="0" smtClean="0"/>
              <a:t> </a:t>
            </a:r>
            <a:r>
              <a:rPr lang="hu-HU" sz="3000" dirty="0" err="1" smtClean="0"/>
              <a:t>moci</a:t>
            </a:r>
            <a:r>
              <a:rPr lang="hu-HU" sz="3000" dirty="0" smtClean="0"/>
              <a:t>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REDUKCIA RIZÍK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ttp://rightlowerpole.files.wordpress.com/2008/09/foldrenges-1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675"/>
            <a:ext cx="5328592" cy="3259341"/>
          </a:xfrm>
          <a:prstGeom prst="rect">
            <a:avLst/>
          </a:prstGeom>
          <a:noFill/>
        </p:spPr>
      </p:pic>
      <p:pic>
        <p:nvPicPr>
          <p:cNvPr id="3076" name="Picture 4" descr="http://epa.oszk.hu/00800/00804/00426/arv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3384" y="2798294"/>
            <a:ext cx="4480616" cy="3799058"/>
          </a:xfrm>
          <a:prstGeom prst="rect">
            <a:avLst/>
          </a:prstGeom>
          <a:noFill/>
        </p:spPr>
      </p:pic>
      <p:pic>
        <p:nvPicPr>
          <p:cNvPr id="3078" name="Picture 6" descr="http://helyitema.hu/pictures/article_images/40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3501008"/>
            <a:ext cx="3024336" cy="314806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ĎAKUJEM ZA POZORNOSŤ!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r>
              <a:rPr lang="hu-HU" dirty="0" err="1" smtClean="0"/>
              <a:t>Typizovanie</a:t>
            </a:r>
            <a:r>
              <a:rPr lang="hu-HU" dirty="0" smtClean="0"/>
              <a:t> na </a:t>
            </a:r>
            <a:r>
              <a:rPr lang="hu-HU" dirty="0" err="1" smtClean="0"/>
              <a:t>základe</a:t>
            </a:r>
            <a:r>
              <a:rPr lang="hu-HU" dirty="0" smtClean="0"/>
              <a:t> </a:t>
            </a:r>
            <a:r>
              <a:rPr lang="hu-HU" dirty="0" err="1" smtClean="0"/>
              <a:t>motivácie</a:t>
            </a:r>
            <a:r>
              <a:rPr lang="hu-HU" dirty="0" smtClean="0"/>
              <a:t> </a:t>
            </a:r>
            <a:r>
              <a:rPr lang="hu-HU" dirty="0" err="1" smtClean="0"/>
              <a:t>turistov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Koľko</a:t>
            </a:r>
            <a:r>
              <a:rPr lang="hu-HU" dirty="0" smtClean="0"/>
              <a:t> </a:t>
            </a:r>
            <a:r>
              <a:rPr lang="hu-HU" dirty="0" err="1" smtClean="0"/>
              <a:t>mitivácií</a:t>
            </a:r>
            <a:r>
              <a:rPr lang="hu-HU" dirty="0" smtClean="0"/>
              <a:t>, </a:t>
            </a:r>
            <a:r>
              <a:rPr lang="hu-HU" dirty="0" err="1" smtClean="0"/>
              <a:t>toľko</a:t>
            </a:r>
            <a:r>
              <a:rPr lang="hu-HU" dirty="0" smtClean="0"/>
              <a:t> </a:t>
            </a:r>
            <a:r>
              <a:rPr lang="hu-HU" dirty="0" err="1" smtClean="0"/>
              <a:t>typov</a:t>
            </a:r>
            <a:r>
              <a:rPr lang="hu-HU" dirty="0" smtClean="0"/>
              <a:t> </a:t>
            </a:r>
            <a:r>
              <a:rPr lang="hu-HU" dirty="0" err="1" smtClean="0"/>
              <a:t>turistov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Aké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boli</a:t>
            </a:r>
            <a:r>
              <a:rPr lang="hu-HU" dirty="0" smtClean="0"/>
              <a:t> </a:t>
            </a:r>
            <a:r>
              <a:rPr lang="hu-HU" dirty="0" err="1" smtClean="0"/>
              <a:t>typy</a:t>
            </a:r>
            <a:r>
              <a:rPr lang="hu-HU" dirty="0" smtClean="0"/>
              <a:t> </a:t>
            </a:r>
            <a:r>
              <a:rPr lang="hu-HU" dirty="0" err="1" smtClean="0"/>
              <a:t>turistov</a:t>
            </a:r>
            <a:r>
              <a:rPr lang="hu-HU" dirty="0" smtClean="0"/>
              <a:t> </a:t>
            </a:r>
            <a:r>
              <a:rPr lang="hu-HU" dirty="0" err="1" smtClean="0"/>
              <a:t>podľa</a:t>
            </a:r>
            <a:r>
              <a:rPr lang="hu-HU" dirty="0" smtClean="0"/>
              <a:t> </a:t>
            </a:r>
            <a:r>
              <a:rPr lang="hu-HU" dirty="0" err="1" smtClean="0"/>
              <a:t>atribútov</a:t>
            </a:r>
            <a:r>
              <a:rPr lang="hu-HU" dirty="0"/>
              <a:t>?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Napr</a:t>
            </a:r>
            <a:r>
              <a:rPr lang="hu-HU" dirty="0" smtClean="0"/>
              <a:t>.: </a:t>
            </a:r>
            <a:r>
              <a:rPr lang="hu-HU" dirty="0" err="1" smtClean="0"/>
              <a:t>nakupujúci</a:t>
            </a:r>
            <a:r>
              <a:rPr lang="hu-HU" dirty="0" smtClean="0"/>
              <a:t> turista </a:t>
            </a:r>
          </a:p>
          <a:p>
            <a:pPr>
              <a:buNone/>
            </a:pPr>
            <a:r>
              <a:rPr lang="hu-HU" dirty="0" err="1" smtClean="0"/>
              <a:t>Východná-Stredná</a:t>
            </a:r>
            <a:r>
              <a:rPr lang="hu-HU" dirty="0" smtClean="0"/>
              <a:t> Európa, </a:t>
            </a:r>
            <a:r>
              <a:rPr lang="hu-HU" dirty="0" err="1" smtClean="0"/>
              <a:t>Severná-Amerika</a:t>
            </a:r>
            <a:r>
              <a:rPr lang="hu-HU" dirty="0" smtClean="0"/>
              <a:t>, </a:t>
            </a:r>
            <a:r>
              <a:rPr lang="hu-HU" dirty="0" err="1" smtClean="0"/>
              <a:t>Ázia</a:t>
            </a:r>
            <a:r>
              <a:rPr lang="hu-HU" dirty="0" smtClean="0"/>
              <a:t>;</a:t>
            </a:r>
          </a:p>
          <a:p>
            <a:r>
              <a:rPr lang="hu-HU" dirty="0" err="1" smtClean="0"/>
              <a:t>Mohla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byť</a:t>
            </a:r>
            <a:r>
              <a:rPr lang="hu-HU" dirty="0" smtClean="0"/>
              <a:t> </a:t>
            </a:r>
            <a:r>
              <a:rPr lang="hu-HU" dirty="0" err="1" smtClean="0"/>
              <a:t>národnosť</a:t>
            </a:r>
            <a:r>
              <a:rPr lang="hu-HU" dirty="0" smtClean="0"/>
              <a:t> </a:t>
            </a:r>
            <a:r>
              <a:rPr lang="hu-HU" dirty="0" err="1" smtClean="0"/>
              <a:t>orientačným</a:t>
            </a:r>
            <a:r>
              <a:rPr lang="hu-HU" dirty="0" smtClean="0"/>
              <a:t> </a:t>
            </a:r>
            <a:r>
              <a:rPr lang="hu-HU" dirty="0" err="1" smtClean="0"/>
              <a:t>bodom</a:t>
            </a:r>
            <a:r>
              <a:rPr lang="hu-HU" dirty="0" smtClean="0"/>
              <a:t> </a:t>
            </a:r>
            <a:r>
              <a:rPr lang="hu-HU" dirty="0" err="1" smtClean="0"/>
              <a:t>pri</a:t>
            </a:r>
            <a:r>
              <a:rPr lang="hu-HU" dirty="0" smtClean="0"/>
              <a:t> </a:t>
            </a:r>
            <a:r>
              <a:rPr lang="hu-HU" dirty="0" err="1" smtClean="0"/>
              <a:t>typizovaní</a:t>
            </a:r>
            <a:r>
              <a:rPr lang="hu-HU" dirty="0" smtClean="0"/>
              <a:t> </a:t>
            </a:r>
            <a:r>
              <a:rPr lang="hu-HU" dirty="0" err="1" smtClean="0"/>
              <a:t>turistov</a:t>
            </a:r>
            <a:r>
              <a:rPr lang="hu-HU" dirty="0" smtClean="0"/>
              <a:t>?</a:t>
            </a:r>
          </a:p>
          <a:p>
            <a:r>
              <a:rPr lang="hu-HU" dirty="0" err="1" smtClean="0"/>
              <a:t>Aký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japonský</a:t>
            </a:r>
            <a:r>
              <a:rPr lang="hu-HU" dirty="0" smtClean="0"/>
              <a:t> turista?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 err="1" smtClean="0"/>
              <a:t>Typizovanie</a:t>
            </a:r>
            <a:r>
              <a:rPr lang="hu-HU" sz="3600" dirty="0" smtClean="0"/>
              <a:t> </a:t>
            </a:r>
            <a:r>
              <a:rPr lang="hu-HU" sz="3600" dirty="0" err="1" smtClean="0"/>
              <a:t>podľa</a:t>
            </a:r>
            <a:r>
              <a:rPr lang="hu-HU" sz="3600" dirty="0" smtClean="0"/>
              <a:t> </a:t>
            </a:r>
            <a:r>
              <a:rPr lang="hu-HU" sz="3600" dirty="0" err="1" smtClean="0"/>
              <a:t>orientácie</a:t>
            </a:r>
            <a:endParaRPr lang="hu-HU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124744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hu-HU" sz="11200" dirty="0" err="1" smtClean="0"/>
              <a:t>Stereotypy</a:t>
            </a:r>
            <a:r>
              <a:rPr lang="hu-HU" sz="11200" dirty="0" smtClean="0"/>
              <a:t> – </a:t>
            </a:r>
            <a:r>
              <a:rPr lang="hu-HU" sz="11200" dirty="0" err="1" smtClean="0"/>
              <a:t>neprinesú</a:t>
            </a:r>
            <a:r>
              <a:rPr lang="hu-HU" sz="11200" dirty="0" smtClean="0"/>
              <a:t> </a:t>
            </a:r>
            <a:r>
              <a:rPr lang="hu-HU" sz="11200" dirty="0" err="1" smtClean="0"/>
              <a:t>želaný</a:t>
            </a:r>
            <a:r>
              <a:rPr lang="hu-HU" sz="11200" dirty="0" smtClean="0"/>
              <a:t> </a:t>
            </a:r>
            <a:r>
              <a:rPr lang="hu-HU" sz="11200" dirty="0" err="1" smtClean="0"/>
              <a:t>výsledok</a:t>
            </a:r>
            <a:r>
              <a:rPr lang="hu-HU" sz="11200" dirty="0" smtClean="0"/>
              <a:t>.</a:t>
            </a:r>
          </a:p>
          <a:p>
            <a:pPr>
              <a:buNone/>
            </a:pPr>
            <a:r>
              <a:rPr lang="hu-HU" sz="11200" dirty="0" err="1" smtClean="0"/>
              <a:t>Zvyky</a:t>
            </a:r>
            <a:r>
              <a:rPr lang="hu-HU" sz="11200" dirty="0" smtClean="0"/>
              <a:t>, </a:t>
            </a:r>
            <a:r>
              <a:rPr lang="hu-HU" sz="11200" dirty="0" err="1" smtClean="0"/>
              <a:t>tradície</a:t>
            </a:r>
            <a:r>
              <a:rPr lang="hu-HU" sz="11200" dirty="0" smtClean="0"/>
              <a:t>, kultúra.</a:t>
            </a:r>
          </a:p>
          <a:p>
            <a:endParaRPr lang="hu-HU" dirty="0"/>
          </a:p>
        </p:txBody>
      </p:sp>
      <p:pic>
        <p:nvPicPr>
          <p:cNvPr id="6146" name="Picture 2" descr="Corbis-HU0327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8070"/>
            <a:ext cx="6516216" cy="410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420888"/>
            <a:ext cx="7992888" cy="2952328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Typizovanie</a:t>
            </a:r>
            <a:r>
              <a:rPr lang="hu-HU" sz="3200" dirty="0" smtClean="0"/>
              <a:t> </a:t>
            </a:r>
            <a:r>
              <a:rPr lang="hu-HU" sz="3200" dirty="0" err="1" smtClean="0"/>
              <a:t>turistov</a:t>
            </a:r>
            <a:r>
              <a:rPr lang="hu-HU" sz="3200" dirty="0" smtClean="0"/>
              <a:t> </a:t>
            </a:r>
            <a:r>
              <a:rPr lang="hu-HU" sz="3200" dirty="0" err="1" smtClean="0"/>
              <a:t>vychádzajúce</a:t>
            </a:r>
            <a:r>
              <a:rPr lang="hu-HU" sz="3200" dirty="0" smtClean="0"/>
              <a:t>, z </a:t>
            </a:r>
            <a:r>
              <a:rPr lang="hu-HU" sz="3200" dirty="0" err="1" smtClean="0"/>
              <a:t>psychických</a:t>
            </a:r>
            <a:r>
              <a:rPr lang="hu-HU" sz="3200" dirty="0" smtClean="0"/>
              <a:t> </a:t>
            </a:r>
            <a:r>
              <a:rPr lang="hu-HU" sz="3200" dirty="0" err="1" smtClean="0"/>
              <a:t>znakov</a:t>
            </a:r>
            <a:r>
              <a:rPr lang="hu-HU" sz="3200" dirty="0" smtClean="0"/>
              <a:t>, </a:t>
            </a:r>
            <a:r>
              <a:rPr lang="hu-HU" sz="3200" dirty="0" err="1" smtClean="0"/>
              <a:t>vytvorených</a:t>
            </a:r>
            <a:r>
              <a:rPr lang="hu-HU" sz="3200" dirty="0" smtClean="0"/>
              <a:t> v </a:t>
            </a:r>
            <a:r>
              <a:rPr lang="hu-HU" sz="3200" dirty="0" err="1" smtClean="0"/>
              <a:t>novom</a:t>
            </a:r>
            <a:r>
              <a:rPr lang="hu-HU" sz="3200" dirty="0" smtClean="0"/>
              <a:t> </a:t>
            </a:r>
            <a:r>
              <a:rPr lang="hu-HU" sz="3200" dirty="0" err="1" smtClean="0"/>
              <a:t>prostredí</a:t>
            </a:r>
            <a:r>
              <a:rPr lang="hu-HU" sz="3200" dirty="0" smtClean="0"/>
              <a:t> a s </a:t>
            </a:r>
            <a:r>
              <a:rPr lang="hu-HU" sz="3200" dirty="0" err="1" smtClean="0"/>
              <a:t>miestnou</a:t>
            </a:r>
            <a:r>
              <a:rPr lang="hu-HU" sz="3200" dirty="0" smtClean="0"/>
              <a:t> </a:t>
            </a:r>
            <a:r>
              <a:rPr lang="hu-HU" sz="3200" dirty="0" err="1" smtClean="0"/>
              <a:t>spoločnosťou</a:t>
            </a:r>
            <a:r>
              <a:rPr lang="hu-HU" sz="3200" dirty="0" smtClean="0"/>
              <a:t>.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Typizovanie</a:t>
            </a:r>
            <a:r>
              <a:rPr lang="hu-HU" dirty="0" smtClean="0"/>
              <a:t> na </a:t>
            </a:r>
            <a:r>
              <a:rPr lang="hu-HU" dirty="0" err="1" smtClean="0"/>
              <a:t>základe</a:t>
            </a:r>
            <a:r>
              <a:rPr lang="hu-HU" dirty="0" smtClean="0"/>
              <a:t> </a:t>
            </a:r>
            <a:r>
              <a:rPr lang="hu-HU" dirty="0" err="1" smtClean="0"/>
              <a:t>správania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916832"/>
            <a:ext cx="8208912" cy="3672408"/>
          </a:xfrm>
        </p:spPr>
        <p:txBody>
          <a:bodyPr>
            <a:noAutofit/>
          </a:bodyPr>
          <a:lstStyle/>
          <a:p>
            <a:r>
              <a:rPr lang="hu-HU" sz="3200" dirty="0" smtClean="0"/>
              <a:t>„</a:t>
            </a:r>
            <a:r>
              <a:rPr lang="hu-HU" sz="3200" dirty="0" err="1" smtClean="0"/>
              <a:t>Bublina</a:t>
            </a:r>
            <a:r>
              <a:rPr lang="hu-HU" sz="3200" dirty="0" smtClean="0"/>
              <a:t> </a:t>
            </a:r>
            <a:r>
              <a:rPr lang="hu-HU" sz="3200" dirty="0" err="1" smtClean="0"/>
              <a:t>prostredia</a:t>
            </a:r>
            <a:r>
              <a:rPr lang="hu-HU" sz="3200" dirty="0" smtClean="0"/>
              <a:t>” – </a:t>
            </a:r>
            <a:r>
              <a:rPr lang="hu-HU" sz="3200" dirty="0" err="1" smtClean="0"/>
              <a:t>je</a:t>
            </a:r>
            <a:r>
              <a:rPr lang="hu-HU" sz="3200" dirty="0" smtClean="0"/>
              <a:t> </a:t>
            </a:r>
            <a:r>
              <a:rPr lang="hu-HU" sz="3200" dirty="0" err="1" smtClean="0"/>
              <a:t>postavená</a:t>
            </a:r>
            <a:r>
              <a:rPr lang="hu-HU" sz="3200" dirty="0" smtClean="0"/>
              <a:t> na </a:t>
            </a:r>
            <a:r>
              <a:rPr lang="hu-HU" sz="3200" dirty="0" err="1" smtClean="0"/>
              <a:t>základe</a:t>
            </a:r>
            <a:r>
              <a:rPr lang="hu-HU" sz="3200" dirty="0" smtClean="0"/>
              <a:t> </a:t>
            </a:r>
            <a:r>
              <a:rPr lang="hu-HU" sz="3200" dirty="0" err="1" smtClean="0"/>
              <a:t>takého</a:t>
            </a:r>
            <a:r>
              <a:rPr lang="hu-HU" sz="3200" dirty="0" smtClean="0"/>
              <a:t> </a:t>
            </a:r>
            <a:r>
              <a:rPr lang="hu-HU" sz="3200" dirty="0" err="1" smtClean="0"/>
              <a:t>správania</a:t>
            </a:r>
            <a:r>
              <a:rPr lang="hu-HU" sz="3200" dirty="0" smtClean="0"/>
              <a:t> a </a:t>
            </a:r>
            <a:r>
              <a:rPr lang="hu-HU" sz="3200" dirty="0" err="1" smtClean="0"/>
              <a:t>rebríčka</a:t>
            </a:r>
            <a:r>
              <a:rPr lang="hu-HU" sz="3200" dirty="0" smtClean="0"/>
              <a:t> </a:t>
            </a:r>
            <a:r>
              <a:rPr lang="hu-HU" sz="3200" dirty="0" err="1" smtClean="0"/>
              <a:t>hodnôt</a:t>
            </a:r>
            <a:r>
              <a:rPr lang="hu-HU" sz="3200" dirty="0" smtClean="0"/>
              <a:t>, </a:t>
            </a:r>
            <a:r>
              <a:rPr lang="hu-HU" sz="3200" dirty="0" err="1" smtClean="0"/>
              <a:t>ktoré</a:t>
            </a:r>
            <a:r>
              <a:rPr lang="hu-HU" sz="3200" dirty="0" smtClean="0"/>
              <a:t> </a:t>
            </a:r>
            <a:r>
              <a:rPr lang="hu-HU" sz="3200" dirty="0" err="1" smtClean="0"/>
              <a:t>si</a:t>
            </a:r>
            <a:r>
              <a:rPr lang="hu-HU" sz="3200" dirty="0" smtClean="0"/>
              <a:t> turista </a:t>
            </a:r>
            <a:r>
              <a:rPr lang="hu-HU" sz="3200" dirty="0" err="1" smtClean="0"/>
              <a:t>prináša</a:t>
            </a:r>
            <a:r>
              <a:rPr lang="hu-HU" sz="3200" dirty="0" smtClean="0"/>
              <a:t> z </a:t>
            </a:r>
            <a:r>
              <a:rPr lang="hu-HU" sz="3200" dirty="0" err="1" smtClean="0"/>
              <a:t>domácej</a:t>
            </a:r>
            <a:r>
              <a:rPr lang="hu-HU" sz="3200" dirty="0" smtClean="0"/>
              <a:t> </a:t>
            </a:r>
            <a:r>
              <a:rPr lang="hu-HU" sz="3200" dirty="0" err="1" smtClean="0"/>
              <a:t>kultúry</a:t>
            </a:r>
            <a:r>
              <a:rPr lang="hu-HU" sz="3200" dirty="0" smtClean="0"/>
              <a:t>;</a:t>
            </a:r>
          </a:p>
          <a:p>
            <a:r>
              <a:rPr lang="hu-HU" sz="3200" dirty="0" err="1" smtClean="0"/>
              <a:t>Typizovanie</a:t>
            </a:r>
            <a:r>
              <a:rPr lang="hu-HU" sz="3200" dirty="0" smtClean="0"/>
              <a:t> </a:t>
            </a:r>
            <a:r>
              <a:rPr lang="hu-HU" sz="3200" dirty="0" err="1" smtClean="0"/>
              <a:t>podľa</a:t>
            </a:r>
            <a:r>
              <a:rPr lang="hu-HU" sz="3200" dirty="0" smtClean="0"/>
              <a:t> </a:t>
            </a:r>
            <a:r>
              <a:rPr lang="hu-HU" sz="3200" dirty="0" err="1" smtClean="0"/>
              <a:t>Smitha</a:t>
            </a:r>
            <a:r>
              <a:rPr lang="hu-HU" sz="3200" dirty="0" smtClean="0"/>
              <a:t>: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Typizovanie</a:t>
            </a:r>
            <a:r>
              <a:rPr lang="hu-HU" dirty="0" smtClean="0"/>
              <a:t> na </a:t>
            </a:r>
            <a:r>
              <a:rPr lang="hu-HU" dirty="0" err="1" smtClean="0"/>
              <a:t>základe</a:t>
            </a:r>
            <a:r>
              <a:rPr lang="hu-HU" dirty="0" smtClean="0"/>
              <a:t> </a:t>
            </a:r>
            <a:r>
              <a:rPr lang="hu-HU" dirty="0" err="1" smtClean="0"/>
              <a:t>správanie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2016224"/>
          </a:xfrm>
        </p:spPr>
        <p:txBody>
          <a:bodyPr>
            <a:normAutofit/>
          </a:bodyPr>
          <a:lstStyle/>
          <a:p>
            <a:r>
              <a:rPr lang="hu-HU" dirty="0" smtClean="0"/>
              <a:t>Turista „</a:t>
            </a:r>
            <a:r>
              <a:rPr lang="hu-HU" dirty="0" err="1" smtClean="0"/>
              <a:t>objaviteľ</a:t>
            </a:r>
            <a:r>
              <a:rPr lang="hu-HU" dirty="0" smtClean="0"/>
              <a:t>”– </a:t>
            </a:r>
            <a:r>
              <a:rPr lang="hu-HU" dirty="0" err="1" smtClean="0"/>
              <a:t>sú</a:t>
            </a:r>
            <a:r>
              <a:rPr lang="hu-HU" dirty="0" smtClean="0"/>
              <a:t> </a:t>
            </a:r>
            <a:r>
              <a:rPr lang="hu-HU" dirty="0" err="1" smtClean="0"/>
              <a:t>schopní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prispôsobiť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 a </a:t>
            </a:r>
            <a:r>
              <a:rPr lang="hu-HU" dirty="0" err="1" smtClean="0"/>
              <a:t>vyhnúť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mietsam</a:t>
            </a:r>
            <a:r>
              <a:rPr lang="hu-HU" dirty="0" smtClean="0"/>
              <a:t> </a:t>
            </a:r>
            <a:r>
              <a:rPr lang="hu-HU" dirty="0" err="1" smtClean="0"/>
              <a:t>neatraktívnym</a:t>
            </a:r>
            <a:r>
              <a:rPr lang="hu-HU" dirty="0" smtClean="0"/>
              <a:t>. </a:t>
            </a:r>
            <a:r>
              <a:rPr lang="hu-HU" dirty="0" err="1" smtClean="0"/>
              <a:t>Tento</a:t>
            </a:r>
            <a:r>
              <a:rPr lang="hu-HU" dirty="0" smtClean="0"/>
              <a:t> turista </a:t>
            </a:r>
            <a:r>
              <a:rPr lang="hu-HU" dirty="0" err="1" smtClean="0"/>
              <a:t>obchádza</a:t>
            </a:r>
            <a:r>
              <a:rPr lang="hu-HU" dirty="0" smtClean="0"/>
              <a:t> </a:t>
            </a:r>
            <a:r>
              <a:rPr lang="hu-HU" dirty="0" err="1" smtClean="0"/>
              <a:t>turistické</a:t>
            </a:r>
            <a:r>
              <a:rPr lang="hu-HU" dirty="0" smtClean="0"/>
              <a:t> </a:t>
            </a:r>
            <a:r>
              <a:rPr lang="hu-HU" dirty="0" err="1" smtClean="0"/>
              <a:t>getá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143000"/>
          </a:xfrm>
        </p:spPr>
        <p:txBody>
          <a:bodyPr>
            <a:normAutofit/>
          </a:bodyPr>
          <a:lstStyle/>
          <a:p>
            <a:r>
              <a:rPr lang="hu-HU" sz="3600" dirty="0" err="1" smtClean="0"/>
              <a:t>Typizovanie</a:t>
            </a:r>
            <a:r>
              <a:rPr lang="hu-HU" sz="3600" dirty="0" smtClean="0"/>
              <a:t> na </a:t>
            </a:r>
            <a:r>
              <a:rPr lang="hu-HU" sz="3600" dirty="0" err="1" smtClean="0"/>
              <a:t>základe</a:t>
            </a:r>
            <a:r>
              <a:rPr lang="hu-HU" sz="3600" dirty="0" smtClean="0"/>
              <a:t> </a:t>
            </a:r>
            <a:r>
              <a:rPr lang="hu-HU" sz="3600" dirty="0" err="1" smtClean="0"/>
              <a:t>správania</a:t>
            </a:r>
            <a:endParaRPr lang="hu-HU" sz="3600" dirty="0"/>
          </a:p>
        </p:txBody>
      </p:sp>
      <p:pic>
        <p:nvPicPr>
          <p:cNvPr id="7170" name="Picture 2" descr="118561-visitors-exploring-arkaba-station-on-f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6660232" cy="37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091" y="44624"/>
            <a:ext cx="3339691" cy="5268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5" y="6021288"/>
            <a:ext cx="1590341" cy="792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17612"/>
            <a:ext cx="822054" cy="9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07" y="142464"/>
            <a:ext cx="2924282" cy="42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prenos\Adri - projekt\logok\husk_logo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142464"/>
            <a:ext cx="2528639" cy="60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466</TotalTime>
  <Words>1388</Words>
  <Application>Microsoft Office PowerPoint</Application>
  <PresentationFormat>Prezentácia na obrazovke (4:3)</PresentationFormat>
  <Paragraphs>192</Paragraphs>
  <Slides>45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46" baseType="lpstr">
      <vt:lpstr>Sétatér</vt:lpstr>
      <vt:lpstr>Turista</vt:lpstr>
      <vt:lpstr> „Turista”</vt:lpstr>
      <vt:lpstr> „Turista”</vt:lpstr>
      <vt:lpstr>TYPIZOVANIE TURISTOV</vt:lpstr>
      <vt:lpstr>Typizovanie podľa orientácie</vt:lpstr>
      <vt:lpstr>Prezentácia programu PowerPoint</vt:lpstr>
      <vt:lpstr>Typizovanie na základe správania</vt:lpstr>
      <vt:lpstr>Typizovanie na základe správanie</vt:lpstr>
      <vt:lpstr>Typizovanie na základe správania</vt:lpstr>
      <vt:lpstr>Prezentácia programu PowerPoint</vt:lpstr>
      <vt:lpstr>Prezentácia programu PowerPoint</vt:lpstr>
      <vt:lpstr>Prezentácia programu PowerPoint</vt:lpstr>
      <vt:lpstr>Prezentácia programu PowerPoint</vt:lpstr>
      <vt:lpstr>Turistické správanie</vt:lpstr>
      <vt:lpstr>Turistické správanie</vt:lpstr>
      <vt:lpstr>Turistické správanie</vt:lpstr>
      <vt:lpstr>Prezentácia programu PowerPoint</vt:lpstr>
      <vt:lpstr>Prezentácia programu PowerPoint</vt:lpstr>
      <vt:lpstr>Výdavky turistu</vt:lpstr>
      <vt:lpstr>Výdavky turistu </vt:lpstr>
      <vt:lpstr>Prezentácia programu PowerPoint</vt:lpstr>
      <vt:lpstr>Turistické správanie v zhľadom na čas a priestor</vt:lpstr>
      <vt:lpstr>Turistické správanie v zhľadom na čas a priestor</vt:lpstr>
      <vt:lpstr>Turistické správanie ovplyvňujúce faktory:</vt:lpstr>
      <vt:lpstr>Stereotypy a postoje v turistickom správaní</vt:lpstr>
      <vt:lpstr>Holandsko  Komu, čo príde na rozum : </vt:lpstr>
      <vt:lpstr>Prezentácia programu PowerPoint</vt:lpstr>
      <vt:lpstr>Prezentácia programu PowerPoint</vt:lpstr>
      <vt:lpstr>Cestovné zvyklosti </vt:lpstr>
      <vt:lpstr>Cestovné zvyklosti</vt:lpstr>
      <vt:lpstr>Cestovné zvyklosti</vt:lpstr>
      <vt:lpstr>Cestovné zvyklosti</vt:lpstr>
      <vt:lpstr>Cestovné zvyklosti</vt:lpstr>
      <vt:lpstr>Ľudské atribúty turistických trendov</vt:lpstr>
      <vt:lpstr>Ľudské atribúty turistických trendov</vt:lpstr>
      <vt:lpstr>Kameňom úrazu pri dopyte je demografia</vt:lpstr>
      <vt:lpstr>Kameňom úrazu pri dopyte je demografia</vt:lpstr>
      <vt:lpstr>Prezentácia programu PowerPoint</vt:lpstr>
      <vt:lpstr>Prezentácia programu PowerPoint</vt:lpstr>
      <vt:lpstr>Prezentácia programu PowerPoint</vt:lpstr>
      <vt:lpstr>A KIMŰVELT TURISTA</vt:lpstr>
      <vt:lpstr>REDUKCIA RIZÍK</vt:lpstr>
      <vt:lpstr>REDUKCIA RIZÍK</vt:lpstr>
      <vt:lpstr>Prezentácia programu PowerPoint</vt:lpstr>
      <vt:lpstr>ĎAKUJEM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</dc:creator>
  <cp:lastModifiedBy>admin</cp:lastModifiedBy>
  <cp:revision>181</cp:revision>
  <dcterms:created xsi:type="dcterms:W3CDTF">2013-03-16T23:24:15Z</dcterms:created>
  <dcterms:modified xsi:type="dcterms:W3CDTF">2014-02-28T09:19:49Z</dcterms:modified>
</cp:coreProperties>
</file>