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468" r:id="rId2"/>
    <p:sldId id="467" r:id="rId3"/>
    <p:sldId id="431" r:id="rId4"/>
    <p:sldId id="490" r:id="rId5"/>
    <p:sldId id="491" r:id="rId6"/>
    <p:sldId id="433" r:id="rId7"/>
    <p:sldId id="471" r:id="rId8"/>
    <p:sldId id="474" r:id="rId9"/>
    <p:sldId id="475" r:id="rId10"/>
    <p:sldId id="477" r:id="rId11"/>
    <p:sldId id="481" r:id="rId12"/>
    <p:sldId id="482" r:id="rId13"/>
    <p:sldId id="492" r:id="rId14"/>
    <p:sldId id="493" r:id="rId15"/>
    <p:sldId id="494" r:id="rId16"/>
    <p:sldId id="495" r:id="rId17"/>
    <p:sldId id="496" r:id="rId18"/>
    <p:sldId id="497" r:id="rId19"/>
    <p:sldId id="498" r:id="rId20"/>
    <p:sldId id="499" r:id="rId21"/>
  </p:sldIdLst>
  <p:sldSz cx="9144000" cy="6858000" type="screen4x3"/>
  <p:notesSz cx="7096125" cy="102314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250" autoAdjust="0"/>
    <p:restoredTop sz="94718" autoAdjust="0"/>
  </p:normalViewPr>
  <p:slideViewPr>
    <p:cSldViewPr>
      <p:cViewPr>
        <p:scale>
          <a:sx n="63" d="100"/>
          <a:sy n="63" d="100"/>
        </p:scale>
        <p:origin x="-1362"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074988" cy="511572"/>
          </a:xfrm>
          <a:prstGeom prst="rect">
            <a:avLst/>
          </a:prstGeom>
        </p:spPr>
        <p:txBody>
          <a:bodyPr vert="horz" lIns="99011" tIns="49506" rIns="99011" bIns="49506" rtlCol="0"/>
          <a:lstStyle>
            <a:lvl1pPr algn="l">
              <a:defRPr sz="1300"/>
            </a:lvl1pPr>
          </a:lstStyle>
          <a:p>
            <a:endParaRPr lang="hu-HU"/>
          </a:p>
        </p:txBody>
      </p:sp>
      <p:sp>
        <p:nvSpPr>
          <p:cNvPr id="3" name="Dátum helye 2"/>
          <p:cNvSpPr>
            <a:spLocks noGrp="1"/>
          </p:cNvSpPr>
          <p:nvPr>
            <p:ph type="dt" sz="quarter" idx="1"/>
          </p:nvPr>
        </p:nvSpPr>
        <p:spPr>
          <a:xfrm>
            <a:off x="4019495" y="0"/>
            <a:ext cx="3074988" cy="511572"/>
          </a:xfrm>
          <a:prstGeom prst="rect">
            <a:avLst/>
          </a:prstGeom>
        </p:spPr>
        <p:txBody>
          <a:bodyPr vert="horz" lIns="99011" tIns="49506" rIns="99011" bIns="49506" rtlCol="0"/>
          <a:lstStyle>
            <a:lvl1pPr algn="r">
              <a:defRPr sz="1300"/>
            </a:lvl1pPr>
          </a:lstStyle>
          <a:p>
            <a:fld id="{386442D2-72B2-4D26-A9EC-0DFFC6AA63DF}" type="datetimeFigureOut">
              <a:rPr lang="hu-HU" smtClean="0"/>
              <a:pPr/>
              <a:t>2014.03.11.</a:t>
            </a:fld>
            <a:endParaRPr lang="hu-HU"/>
          </a:p>
        </p:txBody>
      </p:sp>
      <p:sp>
        <p:nvSpPr>
          <p:cNvPr id="4" name="Élőláb helye 3"/>
          <p:cNvSpPr>
            <a:spLocks noGrp="1"/>
          </p:cNvSpPr>
          <p:nvPr>
            <p:ph type="ftr" sz="quarter" idx="2"/>
          </p:nvPr>
        </p:nvSpPr>
        <p:spPr>
          <a:xfrm>
            <a:off x="0" y="9718090"/>
            <a:ext cx="3074988" cy="511572"/>
          </a:xfrm>
          <a:prstGeom prst="rect">
            <a:avLst/>
          </a:prstGeom>
        </p:spPr>
        <p:txBody>
          <a:bodyPr vert="horz" lIns="99011" tIns="49506" rIns="99011" bIns="49506" rtlCol="0" anchor="b"/>
          <a:lstStyle>
            <a:lvl1pPr algn="l">
              <a:defRPr sz="1300"/>
            </a:lvl1pPr>
          </a:lstStyle>
          <a:p>
            <a:endParaRPr lang="hu-HU"/>
          </a:p>
        </p:txBody>
      </p:sp>
      <p:sp>
        <p:nvSpPr>
          <p:cNvPr id="5" name="Dia számának helye 4"/>
          <p:cNvSpPr>
            <a:spLocks noGrp="1"/>
          </p:cNvSpPr>
          <p:nvPr>
            <p:ph type="sldNum" sz="quarter" idx="3"/>
          </p:nvPr>
        </p:nvSpPr>
        <p:spPr>
          <a:xfrm>
            <a:off x="4019495" y="9718090"/>
            <a:ext cx="3074988" cy="511572"/>
          </a:xfrm>
          <a:prstGeom prst="rect">
            <a:avLst/>
          </a:prstGeom>
        </p:spPr>
        <p:txBody>
          <a:bodyPr vert="horz" lIns="99011" tIns="49506" rIns="99011" bIns="49506" rtlCol="0" anchor="b"/>
          <a:lstStyle>
            <a:lvl1pPr algn="r">
              <a:defRPr sz="1300"/>
            </a:lvl1pPr>
          </a:lstStyle>
          <a:p>
            <a:fld id="{0FBDA87A-353E-47FF-9FE7-E27D009086DE}" type="slidenum">
              <a:rPr lang="hu-HU" smtClean="0"/>
              <a:pPr/>
              <a:t>‹#›</a:t>
            </a:fld>
            <a:endParaRPr lang="hu-HU"/>
          </a:p>
        </p:txBody>
      </p:sp>
    </p:spTree>
    <p:extLst>
      <p:ext uri="{BB962C8B-B14F-4D97-AF65-F5344CB8AC3E}">
        <p14:creationId xmlns:p14="http://schemas.microsoft.com/office/powerpoint/2010/main" val="3931535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074988" cy="511572"/>
          </a:xfrm>
          <a:prstGeom prst="rect">
            <a:avLst/>
          </a:prstGeom>
        </p:spPr>
        <p:txBody>
          <a:bodyPr vert="horz" lIns="99011" tIns="49506" rIns="99011" bIns="49506" rtlCol="0"/>
          <a:lstStyle>
            <a:lvl1pPr algn="l">
              <a:defRPr sz="1300"/>
            </a:lvl1pPr>
          </a:lstStyle>
          <a:p>
            <a:endParaRPr lang="hu-HU"/>
          </a:p>
        </p:txBody>
      </p:sp>
      <p:sp>
        <p:nvSpPr>
          <p:cNvPr id="3" name="Dátum helye 2"/>
          <p:cNvSpPr>
            <a:spLocks noGrp="1"/>
          </p:cNvSpPr>
          <p:nvPr>
            <p:ph type="dt" idx="1"/>
          </p:nvPr>
        </p:nvSpPr>
        <p:spPr>
          <a:xfrm>
            <a:off x="4019495" y="0"/>
            <a:ext cx="3074988" cy="511572"/>
          </a:xfrm>
          <a:prstGeom prst="rect">
            <a:avLst/>
          </a:prstGeom>
        </p:spPr>
        <p:txBody>
          <a:bodyPr vert="horz" lIns="99011" tIns="49506" rIns="99011" bIns="49506" rtlCol="0"/>
          <a:lstStyle>
            <a:lvl1pPr algn="r">
              <a:defRPr sz="1300"/>
            </a:lvl1pPr>
          </a:lstStyle>
          <a:p>
            <a:fld id="{3DD42454-B88D-4943-BEC3-7A02B65CB0C6}" type="datetimeFigureOut">
              <a:rPr lang="hu-HU" smtClean="0"/>
              <a:pPr/>
              <a:t>2014.03.11.</a:t>
            </a:fld>
            <a:endParaRPr lang="hu-HU"/>
          </a:p>
        </p:txBody>
      </p:sp>
      <p:sp>
        <p:nvSpPr>
          <p:cNvPr id="4" name="Diakép helye 3"/>
          <p:cNvSpPr>
            <a:spLocks noGrp="1" noRot="1" noChangeAspect="1"/>
          </p:cNvSpPr>
          <p:nvPr>
            <p:ph type="sldImg" idx="2"/>
          </p:nvPr>
        </p:nvSpPr>
        <p:spPr>
          <a:xfrm>
            <a:off x="990600" y="766763"/>
            <a:ext cx="5114925" cy="3836987"/>
          </a:xfrm>
          <a:prstGeom prst="rect">
            <a:avLst/>
          </a:prstGeom>
          <a:noFill/>
          <a:ln w="12700">
            <a:solidFill>
              <a:prstClr val="black"/>
            </a:solidFill>
          </a:ln>
        </p:spPr>
        <p:txBody>
          <a:bodyPr vert="horz" lIns="99011" tIns="49506" rIns="99011" bIns="49506" rtlCol="0" anchor="ctr"/>
          <a:lstStyle/>
          <a:p>
            <a:endParaRPr lang="hu-HU"/>
          </a:p>
        </p:txBody>
      </p:sp>
      <p:sp>
        <p:nvSpPr>
          <p:cNvPr id="5" name="Jegyzetek helye 4"/>
          <p:cNvSpPr>
            <a:spLocks noGrp="1"/>
          </p:cNvSpPr>
          <p:nvPr>
            <p:ph type="body" sz="quarter" idx="3"/>
          </p:nvPr>
        </p:nvSpPr>
        <p:spPr>
          <a:xfrm>
            <a:off x="709613" y="4859933"/>
            <a:ext cx="5676900" cy="4604147"/>
          </a:xfrm>
          <a:prstGeom prst="rect">
            <a:avLst/>
          </a:prstGeom>
        </p:spPr>
        <p:txBody>
          <a:bodyPr vert="horz" lIns="99011" tIns="49506" rIns="99011" bIns="49506"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9718090"/>
            <a:ext cx="3074988" cy="511572"/>
          </a:xfrm>
          <a:prstGeom prst="rect">
            <a:avLst/>
          </a:prstGeom>
        </p:spPr>
        <p:txBody>
          <a:bodyPr vert="horz" lIns="99011" tIns="49506" rIns="99011" bIns="49506" rtlCol="0" anchor="b"/>
          <a:lstStyle>
            <a:lvl1pPr algn="l">
              <a:defRPr sz="1300"/>
            </a:lvl1pPr>
          </a:lstStyle>
          <a:p>
            <a:endParaRPr lang="hu-HU"/>
          </a:p>
        </p:txBody>
      </p:sp>
      <p:sp>
        <p:nvSpPr>
          <p:cNvPr id="7" name="Dia számának helye 6"/>
          <p:cNvSpPr>
            <a:spLocks noGrp="1"/>
          </p:cNvSpPr>
          <p:nvPr>
            <p:ph type="sldNum" sz="quarter" idx="5"/>
          </p:nvPr>
        </p:nvSpPr>
        <p:spPr>
          <a:xfrm>
            <a:off x="4019495" y="9718090"/>
            <a:ext cx="3074988" cy="511572"/>
          </a:xfrm>
          <a:prstGeom prst="rect">
            <a:avLst/>
          </a:prstGeom>
        </p:spPr>
        <p:txBody>
          <a:bodyPr vert="horz" lIns="99011" tIns="49506" rIns="99011" bIns="49506" rtlCol="0" anchor="b"/>
          <a:lstStyle>
            <a:lvl1pPr algn="r">
              <a:defRPr sz="1300"/>
            </a:lvl1pPr>
          </a:lstStyle>
          <a:p>
            <a:fld id="{7557D546-2CC2-4ACB-8E51-9E8DB65FC085}" type="slidenum">
              <a:rPr lang="hu-HU" smtClean="0"/>
              <a:pPr/>
              <a:t>‹#›</a:t>
            </a:fld>
            <a:endParaRPr lang="hu-HU"/>
          </a:p>
        </p:txBody>
      </p:sp>
    </p:spTree>
    <p:extLst>
      <p:ext uri="{BB962C8B-B14F-4D97-AF65-F5344CB8AC3E}">
        <p14:creationId xmlns:p14="http://schemas.microsoft.com/office/powerpoint/2010/main" val="25797117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10</a:t>
            </a:fld>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11</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12</a:t>
            </a:fld>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13</a:t>
            </a:fld>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14</a:t>
            </a:fld>
            <a:endParaRPr lang="hu-H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15</a:t>
            </a:fld>
            <a:endParaRPr lang="hu-H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16</a:t>
            </a:fld>
            <a:endParaRPr lang="hu-H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17</a:t>
            </a:fld>
            <a:endParaRPr lang="hu-H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18</a:t>
            </a:fld>
            <a:endParaRPr lang="hu-H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19</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2</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3</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4</a:t>
            </a:fld>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5</a:t>
            </a:fld>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6</a:t>
            </a:fld>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7</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8</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7557D546-2CC2-4ACB-8E51-9E8DB65FC085}" type="slidenum">
              <a:rPr lang="hu-HU" smtClean="0"/>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EE5408D5-7E64-44A9-85DD-9A1088DDDB75}" type="datetime1">
              <a:rPr lang="hu-HU" smtClean="0"/>
              <a:pPr/>
              <a:t>2014.03.11.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2A8C009-C56C-4DB0-A5F9-920F574DDED2}" type="datetime1">
              <a:rPr lang="hu-HU" smtClean="0"/>
              <a:pPr/>
              <a:t>2014.03.11.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BAB8170-BA21-4B6F-A41C-C5842CB48AE2}" type="datetime1">
              <a:rPr lang="hu-HU" smtClean="0"/>
              <a:pPr/>
              <a:t>2014.03.11.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BD9C892-5EAC-4511-9923-E2F8A29A0AB4}" type="datetime1">
              <a:rPr lang="hu-HU" smtClean="0"/>
              <a:pPr/>
              <a:t>2014.03.11.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6E3DABF-8DF9-41D4-99AD-B99EAD8A72E4}" type="datetime1">
              <a:rPr lang="hu-HU" smtClean="0"/>
              <a:pPr/>
              <a:t>2014.03.11.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6E9325F1-4560-4930-B7BE-73038313DB0D}" type="datetime1">
              <a:rPr lang="hu-HU" smtClean="0"/>
              <a:pPr/>
              <a:t>2014.03.11.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F5AA532D-A90F-472D-8977-81BC95B077E5}" type="datetime1">
              <a:rPr lang="hu-HU" smtClean="0"/>
              <a:pPr/>
              <a:t>2014.03.11.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4B816134-601F-4352-B390-452FF508B481}" type="datetime1">
              <a:rPr lang="hu-HU" smtClean="0"/>
              <a:pPr/>
              <a:t>2014.03.11.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039ED4C-E306-4CE4-8986-0958A8A95B67}" type="datetime1">
              <a:rPr lang="hu-HU" smtClean="0"/>
              <a:pPr/>
              <a:t>2014.03.11.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7DBB0097-A7EB-46E8-9C43-662630589AFF}" type="datetime1">
              <a:rPr lang="hu-HU" smtClean="0"/>
              <a:pPr/>
              <a:t>2014.03.11.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87196A0-8458-49D5-B5BC-678E554CE340}" type="datetime1">
              <a:rPr lang="hu-HU" smtClean="0"/>
              <a:pPr/>
              <a:t>2014.03.11.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EC86DBB-999C-4B47-9E3F-D5E57531CBD4}"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F2A14-7584-4D67-B328-601FF617CC91}" type="datetime1">
              <a:rPr lang="hu-HU" smtClean="0"/>
              <a:pPr/>
              <a:t>2014.03.11.</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86DBB-999C-4B47-9E3F-D5E57531CBD4}" type="slidenum">
              <a:rPr lang="hu-HU" smtClean="0"/>
              <a:pPr/>
              <a:t>‹#›</a:t>
            </a:fld>
            <a:endParaRPr lang="hu-H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5.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endParaRPr lang="hu-HU" dirty="0"/>
          </a:p>
        </p:txBody>
      </p:sp>
      <p:sp>
        <p:nvSpPr>
          <p:cNvPr id="16" name="Tartalom helye 15"/>
          <p:cNvSpPr>
            <a:spLocks noGrp="1"/>
          </p:cNvSpPr>
          <p:nvPr>
            <p:ph idx="1"/>
          </p:nvPr>
        </p:nvSpPr>
        <p:spPr>
          <a:xfrm>
            <a:off x="457200" y="1928801"/>
            <a:ext cx="8229600" cy="3929091"/>
          </a:xfrm>
        </p:spPr>
        <p:txBody>
          <a:bodyPr>
            <a:normAutofit/>
          </a:bodyPr>
          <a:lstStyle/>
          <a:p>
            <a:pPr marL="0" indent="0" algn="ctr">
              <a:buNone/>
            </a:pPr>
            <a:endParaRPr lang="hu-HU" sz="4000" b="1" dirty="0" smtClean="0"/>
          </a:p>
          <a:p>
            <a:pPr marL="0" indent="0" algn="ctr">
              <a:buNone/>
            </a:pPr>
            <a:r>
              <a:rPr lang="hu-HU" sz="4000" b="1" dirty="0" err="1" smtClean="0"/>
              <a:t>Riadená</a:t>
            </a:r>
            <a:r>
              <a:rPr lang="hu-HU" sz="4000" b="1" dirty="0" smtClean="0"/>
              <a:t> </a:t>
            </a:r>
            <a:r>
              <a:rPr lang="hu-HU" sz="4000" b="1" dirty="0" err="1" smtClean="0"/>
              <a:t>odborná</a:t>
            </a:r>
            <a:r>
              <a:rPr lang="hu-HU" sz="4000" b="1" dirty="0" smtClean="0"/>
              <a:t> </a:t>
            </a:r>
            <a:r>
              <a:rPr lang="hu-HU" sz="4000" b="1" dirty="0" err="1" smtClean="0"/>
              <a:t>prax</a:t>
            </a:r>
            <a:endParaRPr lang="hu-HU" sz="4000" b="1" dirty="0" smtClean="0"/>
          </a:p>
          <a:p>
            <a:pPr marL="0" indent="0" algn="ctr">
              <a:buNone/>
            </a:pPr>
            <a:r>
              <a:rPr lang="hu-HU" sz="4000" b="1" dirty="0" smtClean="0"/>
              <a:t>Turizmus, </a:t>
            </a:r>
            <a:r>
              <a:rPr lang="hu-HU" sz="4000" b="1" dirty="0" err="1" smtClean="0"/>
              <a:t>pohostinstvo</a:t>
            </a:r>
            <a:r>
              <a:rPr lang="hu-HU" sz="4000" b="1" dirty="0" smtClean="0"/>
              <a:t>, </a:t>
            </a:r>
            <a:r>
              <a:rPr lang="hu-HU" sz="4000" b="1" dirty="0" err="1" smtClean="0"/>
              <a:t>viediecky</a:t>
            </a:r>
            <a:r>
              <a:rPr lang="hu-HU" sz="4000" b="1" dirty="0" smtClean="0"/>
              <a:t> turizmus</a:t>
            </a:r>
            <a:endParaRPr lang="hu-HU" sz="4000" b="1"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4" descr="Z:\Adri - projekt\husk_logo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descr="Z:\Adri - projekt\husk_slogan_1sor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45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Vyhodnotenie</a:t>
            </a:r>
            <a:endParaRPr lang="hu-HU" dirty="0"/>
          </a:p>
        </p:txBody>
      </p:sp>
      <p:sp>
        <p:nvSpPr>
          <p:cNvPr id="16" name="Tartalom helye 15"/>
          <p:cNvSpPr>
            <a:spLocks noGrp="1"/>
          </p:cNvSpPr>
          <p:nvPr>
            <p:ph idx="1"/>
          </p:nvPr>
        </p:nvSpPr>
        <p:spPr>
          <a:xfrm>
            <a:off x="457200" y="1928801"/>
            <a:ext cx="8229600" cy="2796343"/>
          </a:xfrm>
        </p:spPr>
        <p:txBody>
          <a:bodyPr/>
          <a:lstStyle/>
          <a:p>
            <a:r>
              <a:rPr lang="hu-HU" dirty="0" err="1" smtClean="0"/>
              <a:t>Spoločné</a:t>
            </a:r>
            <a:r>
              <a:rPr lang="hu-HU" dirty="0" smtClean="0"/>
              <a:t> </a:t>
            </a:r>
            <a:r>
              <a:rPr lang="hu-HU" dirty="0" err="1" smtClean="0"/>
              <a:t>vyhodnotenie</a:t>
            </a:r>
            <a:r>
              <a:rPr lang="hu-HU" dirty="0" smtClean="0"/>
              <a:t> </a:t>
            </a:r>
            <a:r>
              <a:rPr lang="hu-HU" dirty="0" err="1" smtClean="0"/>
              <a:t>riadenej</a:t>
            </a:r>
            <a:r>
              <a:rPr lang="hu-HU" dirty="0" smtClean="0"/>
              <a:t> </a:t>
            </a:r>
            <a:r>
              <a:rPr lang="hu-HU" dirty="0" err="1" smtClean="0"/>
              <a:t>odbornej</a:t>
            </a:r>
            <a:r>
              <a:rPr lang="hu-HU" dirty="0" smtClean="0"/>
              <a:t> </a:t>
            </a:r>
            <a:r>
              <a:rPr lang="hu-HU" dirty="0" err="1" smtClean="0"/>
              <a:t>praxe</a:t>
            </a:r>
            <a:r>
              <a:rPr lang="hu-HU" dirty="0" smtClean="0"/>
              <a:t>.</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537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Dokumentovanie</a:t>
            </a:r>
            <a:endParaRPr lang="hu-HU" dirty="0"/>
          </a:p>
        </p:txBody>
      </p:sp>
      <p:sp>
        <p:nvSpPr>
          <p:cNvPr id="16" name="Tartalom helye 15"/>
          <p:cNvSpPr>
            <a:spLocks noGrp="1"/>
          </p:cNvSpPr>
          <p:nvPr>
            <p:ph idx="1"/>
          </p:nvPr>
        </p:nvSpPr>
        <p:spPr>
          <a:xfrm>
            <a:off x="457200" y="1928801"/>
            <a:ext cx="8229600" cy="3929091"/>
          </a:xfrm>
        </p:spPr>
        <p:txBody>
          <a:bodyPr/>
          <a:lstStyle/>
          <a:p>
            <a:r>
              <a:rPr lang="hu-HU" dirty="0" err="1" smtClean="0"/>
              <a:t>Odborné</a:t>
            </a:r>
            <a:r>
              <a:rPr lang="hu-HU" dirty="0" smtClean="0"/>
              <a:t> </a:t>
            </a:r>
            <a:r>
              <a:rPr lang="hu-HU" dirty="0" err="1" smtClean="0"/>
              <a:t>očakávanie</a:t>
            </a:r>
            <a:r>
              <a:rPr lang="hu-HU" dirty="0" smtClean="0"/>
              <a:t> - </a:t>
            </a:r>
            <a:r>
              <a:rPr lang="hu-HU" dirty="0" err="1" smtClean="0"/>
              <a:t>tlačivo</a:t>
            </a:r>
            <a:endParaRPr lang="hu-HU" dirty="0" smtClean="0"/>
          </a:p>
          <a:p>
            <a:r>
              <a:rPr lang="hu-HU" dirty="0" err="1" smtClean="0"/>
              <a:t>Tlačivo-</a:t>
            </a:r>
            <a:r>
              <a:rPr lang="hu-HU" dirty="0" smtClean="0"/>
              <a:t> </a:t>
            </a:r>
            <a:r>
              <a:rPr lang="hu-HU" dirty="0" err="1" smtClean="0"/>
              <a:t>názory</a:t>
            </a:r>
            <a:r>
              <a:rPr lang="hu-HU" dirty="0" smtClean="0"/>
              <a:t> na </a:t>
            </a:r>
            <a:r>
              <a:rPr lang="hu-HU" dirty="0" err="1" smtClean="0"/>
              <a:t>odbornú</a:t>
            </a:r>
            <a:r>
              <a:rPr lang="hu-HU" dirty="0" smtClean="0"/>
              <a:t> </a:t>
            </a:r>
            <a:r>
              <a:rPr lang="hu-HU" dirty="0" err="1" smtClean="0"/>
              <a:t>prax</a:t>
            </a:r>
            <a:endParaRPr lang="hu-HU" dirty="0" smtClean="0"/>
          </a:p>
          <a:p>
            <a:r>
              <a:rPr lang="hu-HU" dirty="0" err="1" smtClean="0"/>
              <a:t>Úlohy</a:t>
            </a:r>
            <a:r>
              <a:rPr lang="hu-HU" dirty="0" smtClean="0"/>
              <a:t>, </a:t>
            </a:r>
            <a:r>
              <a:rPr lang="hu-HU" dirty="0" err="1" smtClean="0"/>
              <a:t>pracovné</a:t>
            </a:r>
            <a:r>
              <a:rPr lang="hu-HU" dirty="0" smtClean="0"/>
              <a:t> </a:t>
            </a:r>
            <a:r>
              <a:rPr lang="hu-HU" dirty="0" err="1" smtClean="0"/>
              <a:t>hárky</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8888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Chod</a:t>
            </a:r>
            <a:r>
              <a:rPr lang="hu-HU" dirty="0" smtClean="0"/>
              <a:t> </a:t>
            </a:r>
            <a:r>
              <a:rPr lang="hu-HU" dirty="0" err="1" smtClean="0"/>
              <a:t>odbornej</a:t>
            </a:r>
            <a:r>
              <a:rPr lang="hu-HU" dirty="0" smtClean="0"/>
              <a:t> </a:t>
            </a:r>
            <a:r>
              <a:rPr lang="hu-HU" dirty="0" err="1" smtClean="0"/>
              <a:t>praxe</a:t>
            </a:r>
            <a:endParaRPr lang="hu-HU" dirty="0"/>
          </a:p>
        </p:txBody>
      </p:sp>
      <p:sp>
        <p:nvSpPr>
          <p:cNvPr id="16" name="Tartalom helye 15"/>
          <p:cNvSpPr>
            <a:spLocks noGrp="1"/>
          </p:cNvSpPr>
          <p:nvPr>
            <p:ph idx="1"/>
          </p:nvPr>
        </p:nvSpPr>
        <p:spPr>
          <a:xfrm>
            <a:off x="457200" y="1928801"/>
            <a:ext cx="8229600" cy="3929091"/>
          </a:xfrm>
        </p:spPr>
        <p:txBody>
          <a:bodyPr/>
          <a:lstStyle/>
          <a:p>
            <a:r>
              <a:rPr lang="hu-HU" dirty="0" err="1" smtClean="0"/>
              <a:t>Podľa</a:t>
            </a:r>
            <a:r>
              <a:rPr lang="hu-HU" dirty="0" smtClean="0"/>
              <a:t> </a:t>
            </a:r>
            <a:r>
              <a:rPr lang="hu-HU" dirty="0" err="1" smtClean="0"/>
              <a:t>individuálneho</a:t>
            </a:r>
            <a:r>
              <a:rPr lang="hu-HU" dirty="0" smtClean="0"/>
              <a:t> </a:t>
            </a:r>
            <a:r>
              <a:rPr lang="hu-HU" dirty="0" err="1" smtClean="0"/>
              <a:t>plánu</a:t>
            </a:r>
            <a:endParaRPr lang="hu-HU" dirty="0" smtClean="0"/>
          </a:p>
          <a:p>
            <a:r>
              <a:rPr lang="hu-HU" dirty="0" err="1" smtClean="0"/>
              <a:t>Spoločná</a:t>
            </a:r>
            <a:r>
              <a:rPr lang="hu-HU" dirty="0" smtClean="0"/>
              <a:t> </a:t>
            </a:r>
            <a:r>
              <a:rPr lang="hu-HU" dirty="0" err="1" smtClean="0"/>
              <a:t>návšteva</a:t>
            </a:r>
            <a:r>
              <a:rPr lang="hu-HU" dirty="0" smtClean="0"/>
              <a:t> </a:t>
            </a:r>
            <a:r>
              <a:rPr lang="hu-HU" dirty="0" err="1" smtClean="0"/>
              <a:t>závodov</a:t>
            </a:r>
            <a:r>
              <a:rPr lang="hu-HU" dirty="0" smtClean="0"/>
              <a:t> (</a:t>
            </a:r>
            <a:r>
              <a:rPr lang="hu-HU" dirty="0" err="1" smtClean="0"/>
              <a:t>podnikov</a:t>
            </a:r>
            <a:r>
              <a:rPr lang="hu-HU" dirty="0" smtClean="0"/>
              <a:t>)</a:t>
            </a:r>
          </a:p>
          <a:p>
            <a:r>
              <a:rPr lang="hu-HU" dirty="0" err="1" smtClean="0"/>
              <a:t>Odborná</a:t>
            </a:r>
            <a:r>
              <a:rPr lang="hu-HU" dirty="0" smtClean="0"/>
              <a:t> </a:t>
            </a:r>
            <a:r>
              <a:rPr lang="hu-HU" dirty="0" err="1" smtClean="0"/>
              <a:t>študijná</a:t>
            </a:r>
            <a:r>
              <a:rPr lang="hu-HU" dirty="0" smtClean="0"/>
              <a:t> </a:t>
            </a:r>
            <a:r>
              <a:rPr lang="hu-HU" dirty="0" err="1" smtClean="0"/>
              <a:t>cesta</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209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Autofit/>
          </a:bodyPr>
          <a:lstStyle/>
          <a:p>
            <a:r>
              <a:rPr lang="hu-HU" sz="2800" b="1" dirty="0" err="1" smtClean="0"/>
              <a:t>Hľadiská</a:t>
            </a:r>
            <a:r>
              <a:rPr lang="hu-HU" sz="2800" b="1" dirty="0" smtClean="0"/>
              <a:t> </a:t>
            </a:r>
            <a:r>
              <a:rPr lang="hu-HU" sz="2800" b="1" dirty="0" err="1" smtClean="0"/>
              <a:t>pre</a:t>
            </a:r>
            <a:r>
              <a:rPr lang="hu-HU" sz="2800" b="1" dirty="0" smtClean="0"/>
              <a:t> </a:t>
            </a:r>
            <a:r>
              <a:rPr lang="hu-HU" sz="2800" b="1" dirty="0" err="1" smtClean="0"/>
              <a:t>vyplnenie</a:t>
            </a:r>
            <a:r>
              <a:rPr lang="hu-HU" sz="2800" b="1" dirty="0" smtClean="0"/>
              <a:t> a </a:t>
            </a:r>
            <a:r>
              <a:rPr lang="hu-HU" sz="2800" b="1" dirty="0" err="1" smtClean="0"/>
              <a:t>vypracovanie</a:t>
            </a:r>
            <a:r>
              <a:rPr lang="hu-HU" sz="2800" b="1" dirty="0" smtClean="0"/>
              <a:t> </a:t>
            </a:r>
            <a:r>
              <a:rPr lang="hu-HU" sz="2800" b="1" dirty="0" err="1" smtClean="0"/>
              <a:t>denníka</a:t>
            </a:r>
            <a:r>
              <a:rPr lang="hu-HU" sz="2800" b="1" dirty="0" smtClean="0"/>
              <a:t> </a:t>
            </a:r>
            <a:r>
              <a:rPr lang="hu-HU" sz="2800" b="1" dirty="0" err="1" smtClean="0"/>
              <a:t>odbornej</a:t>
            </a:r>
            <a:r>
              <a:rPr lang="hu-HU" sz="2800" b="1" dirty="0" smtClean="0"/>
              <a:t> </a:t>
            </a:r>
            <a:r>
              <a:rPr lang="hu-HU" sz="2800" b="1" dirty="0" err="1" smtClean="0"/>
              <a:t>praxe</a:t>
            </a:r>
            <a:endParaRPr lang="hu-HU" sz="2800" b="1" dirty="0"/>
          </a:p>
        </p:txBody>
      </p:sp>
      <p:sp>
        <p:nvSpPr>
          <p:cNvPr id="16" name="Tartalom helye 15"/>
          <p:cNvSpPr>
            <a:spLocks noGrp="1"/>
          </p:cNvSpPr>
          <p:nvPr>
            <p:ph idx="1"/>
          </p:nvPr>
        </p:nvSpPr>
        <p:spPr>
          <a:xfrm>
            <a:off x="457200" y="1928801"/>
            <a:ext cx="8229600" cy="3929091"/>
          </a:xfrm>
        </p:spPr>
        <p:txBody>
          <a:bodyPr>
            <a:normAutofit/>
          </a:bodyPr>
          <a:lstStyle/>
          <a:p>
            <a:pPr marL="0" indent="0">
              <a:buNone/>
            </a:pPr>
            <a:r>
              <a:rPr lang="sk-SK" dirty="0" smtClean="0"/>
              <a:t>Účastníci riadenej odbornej praxe sú povinný počas vykonávania praxe a návštevy podnikov, vypracovať denník, v ktorom sú popísané vykonané úlohy a odovzdať ho na konci praxe. Vedúci riadenej odbornej praxe tento denník podpíše.</a:t>
            </a:r>
          </a:p>
          <a:p>
            <a:pPr marL="0" indent="0">
              <a:buNone/>
            </a:pP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38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Autofit/>
          </a:bodyPr>
          <a:lstStyle/>
          <a:p>
            <a:r>
              <a:rPr lang="hu-HU" sz="2800" b="1" dirty="0" err="1"/>
              <a:t>Hľadiská</a:t>
            </a:r>
            <a:r>
              <a:rPr lang="hu-HU" sz="2800" b="1" dirty="0"/>
              <a:t> </a:t>
            </a:r>
            <a:r>
              <a:rPr lang="hu-HU" sz="2800" b="1" dirty="0" err="1"/>
              <a:t>pre</a:t>
            </a:r>
            <a:r>
              <a:rPr lang="hu-HU" sz="2800" b="1" dirty="0"/>
              <a:t> </a:t>
            </a:r>
            <a:r>
              <a:rPr lang="hu-HU" sz="2800" b="1" dirty="0" err="1"/>
              <a:t>vyplnenie</a:t>
            </a:r>
            <a:r>
              <a:rPr lang="hu-HU" sz="2800" b="1" dirty="0"/>
              <a:t> a </a:t>
            </a:r>
            <a:r>
              <a:rPr lang="hu-HU" sz="2800" b="1" dirty="0" err="1"/>
              <a:t>vypracovanie</a:t>
            </a:r>
            <a:r>
              <a:rPr lang="hu-HU" sz="2800" b="1" dirty="0"/>
              <a:t> </a:t>
            </a:r>
            <a:r>
              <a:rPr lang="hu-HU" sz="2800" b="1" dirty="0" err="1"/>
              <a:t>denníka</a:t>
            </a:r>
            <a:r>
              <a:rPr lang="hu-HU" sz="2800" b="1" dirty="0"/>
              <a:t> </a:t>
            </a:r>
            <a:r>
              <a:rPr lang="hu-HU" sz="2800" b="1" dirty="0" err="1"/>
              <a:t>odbornej</a:t>
            </a:r>
            <a:r>
              <a:rPr lang="hu-HU" sz="2800" b="1" dirty="0"/>
              <a:t> </a:t>
            </a:r>
            <a:r>
              <a:rPr lang="hu-HU" sz="2800" b="1" dirty="0" err="1"/>
              <a:t>praxe</a:t>
            </a:r>
            <a:endParaRPr lang="hu-HU" sz="2800" b="1" dirty="0"/>
          </a:p>
        </p:txBody>
      </p:sp>
      <p:sp>
        <p:nvSpPr>
          <p:cNvPr id="16" name="Tartalom helye 15"/>
          <p:cNvSpPr>
            <a:spLocks noGrp="1"/>
          </p:cNvSpPr>
          <p:nvPr>
            <p:ph idx="1"/>
          </p:nvPr>
        </p:nvSpPr>
        <p:spPr>
          <a:xfrm>
            <a:off x="457200" y="1928801"/>
            <a:ext cx="8229600" cy="3929091"/>
          </a:xfrm>
        </p:spPr>
        <p:txBody>
          <a:bodyPr>
            <a:normAutofit fontScale="92500"/>
          </a:bodyPr>
          <a:lstStyle/>
          <a:p>
            <a:r>
              <a:rPr lang="sk-SK" dirty="0" smtClean="0"/>
              <a:t>Denník odbornej praxe musí byť vypracovaný na počítači a musí obsahovať nasledujúce časti:</a:t>
            </a:r>
            <a:r>
              <a:rPr lang="en-GB" dirty="0" smtClean="0"/>
              <a:t> </a:t>
            </a:r>
            <a:endParaRPr lang="hu-HU" dirty="0"/>
          </a:p>
          <a:p>
            <a:pPr marL="0" indent="0">
              <a:buNone/>
            </a:pPr>
            <a:endParaRPr lang="hu-HU" dirty="0"/>
          </a:p>
          <a:p>
            <a:r>
              <a:rPr lang="sk-SK" dirty="0" smtClean="0"/>
              <a:t>Identifikačné údaje:</a:t>
            </a:r>
            <a:endParaRPr lang="hu-HU" dirty="0"/>
          </a:p>
          <a:p>
            <a:pPr marL="0" indent="0">
              <a:buNone/>
            </a:pPr>
            <a:r>
              <a:rPr lang="en-GB" dirty="0"/>
              <a:t> </a:t>
            </a:r>
            <a:r>
              <a:rPr lang="hu-HU" dirty="0"/>
              <a:t>	</a:t>
            </a:r>
            <a:r>
              <a:rPr lang="en-GB" dirty="0" smtClean="0"/>
              <a:t>• </a:t>
            </a:r>
            <a:r>
              <a:rPr lang="sk-SK" dirty="0" smtClean="0"/>
              <a:t>meno účastníka</a:t>
            </a:r>
            <a:endParaRPr lang="hu-HU" dirty="0"/>
          </a:p>
          <a:p>
            <a:pPr marL="0" indent="0">
              <a:buNone/>
            </a:pPr>
            <a:r>
              <a:rPr lang="hu-HU" dirty="0" smtClean="0"/>
              <a:t>	</a:t>
            </a:r>
            <a:r>
              <a:rPr lang="en-GB" dirty="0" smtClean="0"/>
              <a:t>• </a:t>
            </a:r>
            <a:r>
              <a:rPr lang="sk-SK" dirty="0" smtClean="0"/>
              <a:t>názov vzdelávania- školenia</a:t>
            </a:r>
            <a:endParaRPr lang="hu-HU" dirty="0"/>
          </a:p>
          <a:p>
            <a:pPr marL="0" indent="0">
              <a:buNone/>
            </a:pPr>
            <a:r>
              <a:rPr lang="hu-HU" dirty="0" smtClean="0"/>
              <a:t>	</a:t>
            </a:r>
            <a:r>
              <a:rPr lang="en-GB" dirty="0" smtClean="0"/>
              <a:t>• </a:t>
            </a:r>
            <a:r>
              <a:rPr lang="sk-SK" dirty="0" smtClean="0"/>
              <a:t>meno vedúceho odbornej praxe</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8517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Autofit/>
          </a:bodyPr>
          <a:lstStyle/>
          <a:p>
            <a:r>
              <a:rPr lang="hu-HU" sz="2800" b="1" dirty="0" err="1"/>
              <a:t>Hľadiská</a:t>
            </a:r>
            <a:r>
              <a:rPr lang="hu-HU" sz="2800" b="1" dirty="0"/>
              <a:t> </a:t>
            </a:r>
            <a:r>
              <a:rPr lang="hu-HU" sz="2800" b="1" dirty="0" err="1"/>
              <a:t>pre</a:t>
            </a:r>
            <a:r>
              <a:rPr lang="hu-HU" sz="2800" b="1" dirty="0"/>
              <a:t> </a:t>
            </a:r>
            <a:r>
              <a:rPr lang="hu-HU" sz="2800" b="1" dirty="0" err="1"/>
              <a:t>vyplnenie</a:t>
            </a:r>
            <a:r>
              <a:rPr lang="hu-HU" sz="2800" b="1" dirty="0"/>
              <a:t> a </a:t>
            </a:r>
            <a:r>
              <a:rPr lang="hu-HU" sz="2800" b="1" dirty="0" err="1"/>
              <a:t>vypracovanie</a:t>
            </a:r>
            <a:r>
              <a:rPr lang="hu-HU" sz="2800" b="1" dirty="0"/>
              <a:t> </a:t>
            </a:r>
            <a:r>
              <a:rPr lang="hu-HU" sz="2800" b="1" dirty="0" err="1"/>
              <a:t>denníka</a:t>
            </a:r>
            <a:r>
              <a:rPr lang="hu-HU" sz="2800" b="1" dirty="0"/>
              <a:t> </a:t>
            </a:r>
            <a:r>
              <a:rPr lang="hu-HU" sz="2800" b="1" dirty="0" err="1"/>
              <a:t>odbornej</a:t>
            </a:r>
            <a:r>
              <a:rPr lang="hu-HU" sz="2800" b="1" dirty="0"/>
              <a:t> </a:t>
            </a:r>
            <a:r>
              <a:rPr lang="hu-HU" sz="2800" b="1" dirty="0" err="1"/>
              <a:t>praxe</a:t>
            </a:r>
            <a:endParaRPr lang="hu-HU" sz="2800" b="1" dirty="0"/>
          </a:p>
        </p:txBody>
      </p:sp>
      <p:sp>
        <p:nvSpPr>
          <p:cNvPr id="16" name="Tartalom helye 15"/>
          <p:cNvSpPr>
            <a:spLocks noGrp="1"/>
          </p:cNvSpPr>
          <p:nvPr>
            <p:ph idx="1"/>
          </p:nvPr>
        </p:nvSpPr>
        <p:spPr>
          <a:xfrm>
            <a:off x="457200" y="1928801"/>
            <a:ext cx="8229600" cy="3929091"/>
          </a:xfrm>
        </p:spPr>
        <p:txBody>
          <a:bodyPr>
            <a:normAutofit fontScale="77500" lnSpcReduction="20000"/>
          </a:bodyPr>
          <a:lstStyle/>
          <a:p>
            <a:r>
              <a:rPr lang="en-GB" dirty="0"/>
              <a:t>1. </a:t>
            </a:r>
            <a:r>
              <a:rPr lang="sk-SK" dirty="0" smtClean="0"/>
              <a:t>Predstavenie podniku, jeho druh a základnú charakteristiku</a:t>
            </a:r>
            <a:r>
              <a:rPr lang="en-GB" dirty="0" smtClean="0"/>
              <a:t>!</a:t>
            </a:r>
            <a:endParaRPr lang="hu-HU" dirty="0"/>
          </a:p>
          <a:p>
            <a:pPr marL="0" indent="0">
              <a:buNone/>
            </a:pPr>
            <a:r>
              <a:rPr lang="en-GB" dirty="0"/>
              <a:t> </a:t>
            </a:r>
            <a:endParaRPr lang="hu-HU" dirty="0"/>
          </a:p>
          <a:p>
            <a:pPr marL="0" indent="0">
              <a:buNone/>
            </a:pPr>
            <a:r>
              <a:rPr lang="en-GB" dirty="0"/>
              <a:t>- </a:t>
            </a:r>
            <a:r>
              <a:rPr lang="sk-SK" dirty="0" smtClean="0"/>
              <a:t>Verejná inštitúcia</a:t>
            </a:r>
            <a:endParaRPr lang="hu-HU" dirty="0"/>
          </a:p>
          <a:p>
            <a:pPr marL="0" indent="0">
              <a:buNone/>
            </a:pPr>
            <a:r>
              <a:rPr lang="en-GB" dirty="0"/>
              <a:t>- </a:t>
            </a:r>
            <a:r>
              <a:rPr lang="en-GB" dirty="0" err="1" smtClean="0"/>
              <a:t>Multinacionál</a:t>
            </a:r>
            <a:r>
              <a:rPr lang="sk-SK" dirty="0" err="1" smtClean="0"/>
              <a:t>ny</a:t>
            </a:r>
            <a:r>
              <a:rPr lang="sk-SK" dirty="0" smtClean="0"/>
              <a:t> podnik</a:t>
            </a:r>
            <a:endParaRPr lang="hu-HU" dirty="0"/>
          </a:p>
          <a:p>
            <a:pPr marL="0" indent="0">
              <a:buNone/>
            </a:pPr>
            <a:r>
              <a:rPr lang="en-GB" dirty="0"/>
              <a:t>- </a:t>
            </a:r>
            <a:r>
              <a:rPr lang="sk-SK" dirty="0" smtClean="0"/>
              <a:t>Malé alebo stredné podnikanie</a:t>
            </a:r>
            <a:endParaRPr lang="hu-HU" dirty="0"/>
          </a:p>
          <a:p>
            <a:pPr marL="0" indent="0">
              <a:buNone/>
            </a:pPr>
            <a:r>
              <a:rPr lang="en-GB" dirty="0"/>
              <a:t>- </a:t>
            </a:r>
            <a:r>
              <a:rPr lang="sk-SK" dirty="0" smtClean="0"/>
              <a:t>Veľký podnik</a:t>
            </a:r>
            <a:r>
              <a:rPr lang="en-GB" dirty="0" smtClean="0"/>
              <a:t> </a:t>
            </a:r>
            <a:endParaRPr lang="hu-HU" dirty="0"/>
          </a:p>
          <a:p>
            <a:pPr marL="0" indent="0">
              <a:buNone/>
            </a:pPr>
            <a:r>
              <a:rPr lang="en-GB" dirty="0"/>
              <a:t>- </a:t>
            </a:r>
            <a:r>
              <a:rPr lang="en-GB" dirty="0" smtClean="0"/>
              <a:t>k</a:t>
            </a:r>
            <a:r>
              <a:rPr lang="sk-SK" dirty="0" err="1" smtClean="0"/>
              <a:t>omora</a:t>
            </a:r>
            <a:r>
              <a:rPr lang="en-GB" dirty="0" smtClean="0"/>
              <a:t> </a:t>
            </a:r>
            <a:endParaRPr lang="hu-HU" dirty="0"/>
          </a:p>
          <a:p>
            <a:pPr marL="0" indent="0">
              <a:buNone/>
            </a:pPr>
            <a:r>
              <a:rPr lang="en-GB" dirty="0"/>
              <a:t>- </a:t>
            </a:r>
            <a:r>
              <a:rPr lang="sk-SK" dirty="0" smtClean="0"/>
              <a:t>Vzdelávacie zariadenie</a:t>
            </a:r>
            <a:endParaRPr lang="hu-HU" dirty="0"/>
          </a:p>
          <a:p>
            <a:pPr marL="0" indent="0">
              <a:buNone/>
            </a:pPr>
            <a:r>
              <a:rPr lang="en-GB" dirty="0"/>
              <a:t>- </a:t>
            </a:r>
            <a:r>
              <a:rPr lang="sk-SK" dirty="0" smtClean="0"/>
              <a:t>iné</a:t>
            </a:r>
            <a:endParaRPr lang="hu-HU" dirty="0"/>
          </a:p>
          <a:p>
            <a:pPr marL="0" indent="0">
              <a:buNone/>
            </a:pP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9667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Autofit/>
          </a:bodyPr>
          <a:lstStyle/>
          <a:p>
            <a:r>
              <a:rPr lang="hu-HU" sz="2800" b="1" dirty="0" err="1"/>
              <a:t>Hľadiská</a:t>
            </a:r>
            <a:r>
              <a:rPr lang="hu-HU" sz="2800" b="1" dirty="0"/>
              <a:t> </a:t>
            </a:r>
            <a:r>
              <a:rPr lang="hu-HU" sz="2800" b="1" dirty="0" err="1"/>
              <a:t>pre</a:t>
            </a:r>
            <a:r>
              <a:rPr lang="hu-HU" sz="2800" b="1" dirty="0"/>
              <a:t> </a:t>
            </a:r>
            <a:r>
              <a:rPr lang="hu-HU" sz="2800" b="1" dirty="0" err="1"/>
              <a:t>vyplnenie</a:t>
            </a:r>
            <a:r>
              <a:rPr lang="hu-HU" sz="2800" b="1" dirty="0"/>
              <a:t> a </a:t>
            </a:r>
            <a:r>
              <a:rPr lang="hu-HU" sz="2800" b="1" dirty="0" err="1"/>
              <a:t>vypracovanie</a:t>
            </a:r>
            <a:r>
              <a:rPr lang="hu-HU" sz="2800" b="1" dirty="0"/>
              <a:t> </a:t>
            </a:r>
            <a:r>
              <a:rPr lang="hu-HU" sz="2800" b="1" dirty="0" err="1"/>
              <a:t>denníka</a:t>
            </a:r>
            <a:r>
              <a:rPr lang="hu-HU" sz="2800" b="1" dirty="0"/>
              <a:t> </a:t>
            </a:r>
            <a:r>
              <a:rPr lang="hu-HU" sz="2800" b="1" dirty="0" err="1"/>
              <a:t>odbornej</a:t>
            </a:r>
            <a:r>
              <a:rPr lang="hu-HU" sz="2800" b="1" dirty="0"/>
              <a:t> </a:t>
            </a:r>
            <a:r>
              <a:rPr lang="hu-HU" sz="2800" b="1" dirty="0" err="1"/>
              <a:t>praxe</a:t>
            </a:r>
            <a:endParaRPr lang="hu-HU" sz="2800" b="1" dirty="0"/>
          </a:p>
        </p:txBody>
      </p:sp>
      <p:sp>
        <p:nvSpPr>
          <p:cNvPr id="16" name="Tartalom helye 15"/>
          <p:cNvSpPr>
            <a:spLocks noGrp="1"/>
          </p:cNvSpPr>
          <p:nvPr>
            <p:ph idx="1"/>
          </p:nvPr>
        </p:nvSpPr>
        <p:spPr>
          <a:xfrm>
            <a:off x="457200" y="1928801"/>
            <a:ext cx="8229600" cy="3929091"/>
          </a:xfrm>
        </p:spPr>
        <p:txBody>
          <a:bodyPr>
            <a:normAutofit fontScale="92500" lnSpcReduction="20000"/>
          </a:bodyPr>
          <a:lstStyle/>
          <a:p>
            <a:pPr marL="0" indent="0">
              <a:buNone/>
            </a:pPr>
            <a:r>
              <a:rPr lang="hu-HU" dirty="0" smtClean="0"/>
              <a:t>2. </a:t>
            </a:r>
            <a:r>
              <a:rPr lang="hu-HU" dirty="0" err="1" smtClean="0"/>
              <a:t>Predstavenie</a:t>
            </a:r>
            <a:r>
              <a:rPr lang="hu-HU" dirty="0" smtClean="0"/>
              <a:t> </a:t>
            </a:r>
            <a:r>
              <a:rPr lang="hu-HU" dirty="0" err="1" smtClean="0"/>
              <a:t>miesta</a:t>
            </a:r>
            <a:r>
              <a:rPr lang="hu-HU" dirty="0" smtClean="0"/>
              <a:t> </a:t>
            </a:r>
            <a:r>
              <a:rPr lang="hu-HU" dirty="0" err="1" smtClean="0"/>
              <a:t>vykonávania</a:t>
            </a:r>
            <a:r>
              <a:rPr lang="hu-HU" dirty="0" smtClean="0"/>
              <a:t> </a:t>
            </a:r>
            <a:r>
              <a:rPr lang="hu-HU" dirty="0" err="1" smtClean="0"/>
              <a:t>odbornej</a:t>
            </a:r>
            <a:r>
              <a:rPr lang="hu-HU" dirty="0" smtClean="0"/>
              <a:t> </a:t>
            </a:r>
            <a:r>
              <a:rPr lang="hu-HU" dirty="0" err="1" smtClean="0"/>
              <a:t>praxe</a:t>
            </a:r>
            <a:r>
              <a:rPr lang="hu-HU" dirty="0" smtClean="0"/>
              <a:t> a </a:t>
            </a:r>
            <a:r>
              <a:rPr lang="hu-HU" dirty="0" err="1" smtClean="0"/>
              <a:t>aktivity</a:t>
            </a:r>
            <a:r>
              <a:rPr lang="hu-HU" dirty="0" smtClean="0"/>
              <a:t> </a:t>
            </a:r>
            <a:r>
              <a:rPr lang="hu-HU" dirty="0" err="1" smtClean="0"/>
              <a:t>podniku</a:t>
            </a:r>
            <a:r>
              <a:rPr lang="en-GB" dirty="0" smtClean="0"/>
              <a:t>!</a:t>
            </a:r>
            <a:endParaRPr lang="hu-HU" dirty="0"/>
          </a:p>
          <a:p>
            <a:pPr marL="0" indent="0">
              <a:buNone/>
            </a:pPr>
            <a:r>
              <a:rPr lang="en-GB" dirty="0"/>
              <a:t> </a:t>
            </a:r>
            <a:endParaRPr lang="hu-HU" dirty="0"/>
          </a:p>
          <a:p>
            <a:pPr marL="0" indent="0">
              <a:buNone/>
            </a:pPr>
            <a:r>
              <a:rPr lang="en-GB" dirty="0"/>
              <a:t>3. </a:t>
            </a:r>
            <a:r>
              <a:rPr lang="sk-SK" dirty="0" smtClean="0"/>
              <a:t>Predstavenie </a:t>
            </a:r>
            <a:r>
              <a:rPr lang="sk-SK" dirty="0" smtClean="0"/>
              <a:t>podnikovej, inštitucionálnej  kultúry fungujúceho podniku!</a:t>
            </a:r>
          </a:p>
          <a:p>
            <a:pPr marL="0" indent="0">
              <a:buNone/>
            </a:pPr>
            <a:r>
              <a:rPr lang="en-GB" dirty="0"/>
              <a:t> </a:t>
            </a:r>
            <a:r>
              <a:rPr lang="hu-HU" dirty="0"/>
              <a:t>	</a:t>
            </a:r>
            <a:r>
              <a:rPr lang="en-GB" dirty="0" smtClean="0"/>
              <a:t>• </a:t>
            </a:r>
            <a:r>
              <a:rPr lang="sk-SK" dirty="0" smtClean="0"/>
              <a:t>pracovná doba a rozdelenie úloh</a:t>
            </a:r>
            <a:endParaRPr lang="hu-HU" dirty="0"/>
          </a:p>
          <a:p>
            <a:pPr marL="0" indent="0">
              <a:buNone/>
            </a:pPr>
            <a:r>
              <a:rPr lang="hu-HU" dirty="0" smtClean="0"/>
              <a:t>	</a:t>
            </a:r>
            <a:r>
              <a:rPr lang="en-GB" dirty="0" smtClean="0"/>
              <a:t>• </a:t>
            </a:r>
            <a:r>
              <a:rPr lang="sk-SK" dirty="0" smtClean="0"/>
              <a:t>kontrola vykonaných úloh</a:t>
            </a:r>
            <a:endParaRPr lang="hu-HU" dirty="0"/>
          </a:p>
          <a:p>
            <a:pPr marL="0" indent="0">
              <a:buNone/>
            </a:pPr>
            <a:r>
              <a:rPr lang="hu-HU" dirty="0" smtClean="0"/>
              <a:t>	</a:t>
            </a:r>
            <a:r>
              <a:rPr lang="en-GB" dirty="0" smtClean="0"/>
              <a:t>• </a:t>
            </a:r>
            <a:r>
              <a:rPr lang="sk-SK" dirty="0" smtClean="0"/>
              <a:t>spôsob objednávania</a:t>
            </a:r>
            <a:r>
              <a:rPr lang="en-GB" dirty="0" smtClean="0"/>
              <a:t>,</a:t>
            </a:r>
            <a:r>
              <a:rPr lang="sk-SK" dirty="0" smtClean="0"/>
              <a:t> metóda</a:t>
            </a:r>
            <a:r>
              <a:rPr lang="en-GB" dirty="0" smtClean="0"/>
              <a:t> </a:t>
            </a:r>
            <a:r>
              <a:rPr lang="sk-SK" dirty="0" smtClean="0"/>
              <a:t>prijímania klientov</a:t>
            </a:r>
            <a:r>
              <a:rPr lang="en-GB" dirty="0" smtClean="0"/>
              <a:t>, </a:t>
            </a:r>
            <a:r>
              <a:rPr lang="sk-SK" dirty="0" smtClean="0"/>
              <a:t>reklamné metódy</a:t>
            </a:r>
            <a:endParaRPr lang="hu-HU" dirty="0"/>
          </a:p>
          <a:p>
            <a:pPr marL="0" indent="0">
              <a:buNone/>
            </a:pP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7388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Autofit/>
          </a:bodyPr>
          <a:lstStyle/>
          <a:p>
            <a:r>
              <a:rPr lang="hu-HU" sz="2800" b="1" dirty="0" err="1"/>
              <a:t>Hľadiská</a:t>
            </a:r>
            <a:r>
              <a:rPr lang="hu-HU" sz="2800" b="1" dirty="0"/>
              <a:t> </a:t>
            </a:r>
            <a:r>
              <a:rPr lang="hu-HU" sz="2800" b="1" dirty="0" err="1"/>
              <a:t>pre</a:t>
            </a:r>
            <a:r>
              <a:rPr lang="hu-HU" sz="2800" b="1" dirty="0"/>
              <a:t> </a:t>
            </a:r>
            <a:r>
              <a:rPr lang="hu-HU" sz="2800" b="1" dirty="0" err="1"/>
              <a:t>vyplnenie</a:t>
            </a:r>
            <a:r>
              <a:rPr lang="hu-HU" sz="2800" b="1" dirty="0"/>
              <a:t> a </a:t>
            </a:r>
            <a:r>
              <a:rPr lang="hu-HU" sz="2800" b="1" dirty="0" err="1"/>
              <a:t>vypracovanie</a:t>
            </a:r>
            <a:r>
              <a:rPr lang="hu-HU" sz="2800" b="1" dirty="0"/>
              <a:t> </a:t>
            </a:r>
            <a:r>
              <a:rPr lang="hu-HU" sz="2800" b="1" dirty="0" err="1"/>
              <a:t>denníka</a:t>
            </a:r>
            <a:r>
              <a:rPr lang="hu-HU" sz="2800" b="1" dirty="0"/>
              <a:t> </a:t>
            </a:r>
            <a:r>
              <a:rPr lang="hu-HU" sz="2800" b="1" dirty="0" err="1"/>
              <a:t>odbornej</a:t>
            </a:r>
            <a:r>
              <a:rPr lang="hu-HU" sz="2800" b="1" dirty="0"/>
              <a:t> </a:t>
            </a:r>
            <a:r>
              <a:rPr lang="hu-HU" sz="2800" b="1" dirty="0" err="1"/>
              <a:t>praxe</a:t>
            </a:r>
            <a:endParaRPr lang="hu-HU" sz="2800" b="1" dirty="0"/>
          </a:p>
        </p:txBody>
      </p:sp>
      <p:sp>
        <p:nvSpPr>
          <p:cNvPr id="16" name="Tartalom helye 15"/>
          <p:cNvSpPr>
            <a:spLocks noGrp="1"/>
          </p:cNvSpPr>
          <p:nvPr>
            <p:ph idx="1"/>
          </p:nvPr>
        </p:nvSpPr>
        <p:spPr>
          <a:xfrm>
            <a:off x="457200" y="1928801"/>
            <a:ext cx="8229600" cy="3929091"/>
          </a:xfrm>
        </p:spPr>
        <p:txBody>
          <a:bodyPr>
            <a:normAutofit fontScale="92500" lnSpcReduction="10000"/>
          </a:bodyPr>
          <a:lstStyle/>
          <a:p>
            <a:pPr marL="0" indent="0">
              <a:buNone/>
            </a:pPr>
            <a:r>
              <a:rPr lang="en-GB" dirty="0"/>
              <a:t>II. </a:t>
            </a:r>
            <a:r>
              <a:rPr lang="sk-SK" dirty="0" smtClean="0"/>
              <a:t>Odborná časť</a:t>
            </a:r>
            <a:r>
              <a:rPr lang="en-GB" dirty="0" smtClean="0"/>
              <a:t>:</a:t>
            </a:r>
            <a:endParaRPr lang="hu-HU" dirty="0"/>
          </a:p>
          <a:p>
            <a:pPr marL="0" indent="0">
              <a:buNone/>
            </a:pPr>
            <a:r>
              <a:rPr lang="en-GB" dirty="0"/>
              <a:t> </a:t>
            </a:r>
            <a:endParaRPr lang="hu-HU" dirty="0"/>
          </a:p>
          <a:p>
            <a:pPr marL="0" indent="0">
              <a:buNone/>
            </a:pPr>
            <a:r>
              <a:rPr lang="en-GB" dirty="0"/>
              <a:t>1. </a:t>
            </a:r>
            <a:r>
              <a:rPr lang="sk-SK" dirty="0" smtClean="0"/>
              <a:t>Popíšte aké informačné systémy a iná kancelárska technika bola dostupná pre vypracovanie vašich úloh!</a:t>
            </a:r>
            <a:endParaRPr lang="hu-HU" dirty="0"/>
          </a:p>
          <a:p>
            <a:pPr marL="0" indent="0">
              <a:buNone/>
            </a:pPr>
            <a:r>
              <a:rPr lang="en-GB" dirty="0"/>
              <a:t> </a:t>
            </a:r>
            <a:endParaRPr lang="hu-HU" dirty="0"/>
          </a:p>
          <a:p>
            <a:pPr marL="0" indent="0">
              <a:buNone/>
            </a:pPr>
            <a:r>
              <a:rPr lang="en-GB" dirty="0"/>
              <a:t>2. </a:t>
            </a:r>
            <a:r>
              <a:rPr lang="sk-SK" dirty="0" smtClean="0"/>
              <a:t>Pomenujte akú pomoc ste dostali pre úspešné riadenie firmy!</a:t>
            </a:r>
            <a:endParaRPr lang="hu-HU" dirty="0"/>
          </a:p>
          <a:p>
            <a:pPr marL="0" indent="0">
              <a:buNone/>
            </a:pP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093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Autofit/>
          </a:bodyPr>
          <a:lstStyle/>
          <a:p>
            <a:r>
              <a:rPr lang="hu-HU" sz="2800" b="1" dirty="0" err="1"/>
              <a:t>Hľadiská</a:t>
            </a:r>
            <a:r>
              <a:rPr lang="hu-HU" sz="2800" b="1" dirty="0"/>
              <a:t> </a:t>
            </a:r>
            <a:r>
              <a:rPr lang="hu-HU" sz="2800" b="1" dirty="0" err="1"/>
              <a:t>pre</a:t>
            </a:r>
            <a:r>
              <a:rPr lang="hu-HU" sz="2800" b="1" dirty="0"/>
              <a:t> </a:t>
            </a:r>
            <a:r>
              <a:rPr lang="hu-HU" sz="2800" b="1" dirty="0" err="1"/>
              <a:t>vyplnenie</a:t>
            </a:r>
            <a:r>
              <a:rPr lang="hu-HU" sz="2800" b="1" dirty="0"/>
              <a:t> a </a:t>
            </a:r>
            <a:r>
              <a:rPr lang="hu-HU" sz="2800" b="1" dirty="0" err="1"/>
              <a:t>vypracovanie</a:t>
            </a:r>
            <a:r>
              <a:rPr lang="hu-HU" sz="2800" b="1" dirty="0"/>
              <a:t> </a:t>
            </a:r>
            <a:r>
              <a:rPr lang="hu-HU" sz="2800" b="1" dirty="0" err="1"/>
              <a:t>denníka</a:t>
            </a:r>
            <a:r>
              <a:rPr lang="hu-HU" sz="2800" b="1" dirty="0"/>
              <a:t> </a:t>
            </a:r>
            <a:r>
              <a:rPr lang="hu-HU" sz="2800" b="1" dirty="0" err="1"/>
              <a:t>odbornej</a:t>
            </a:r>
            <a:r>
              <a:rPr lang="hu-HU" sz="2800" b="1" dirty="0"/>
              <a:t> </a:t>
            </a:r>
            <a:r>
              <a:rPr lang="hu-HU" sz="2800" b="1" dirty="0" err="1"/>
              <a:t>praxe</a:t>
            </a:r>
            <a:endParaRPr lang="hu-HU" sz="2800" b="1" dirty="0"/>
          </a:p>
        </p:txBody>
      </p:sp>
      <p:sp>
        <p:nvSpPr>
          <p:cNvPr id="16" name="Tartalom helye 15"/>
          <p:cNvSpPr>
            <a:spLocks noGrp="1"/>
          </p:cNvSpPr>
          <p:nvPr>
            <p:ph idx="1"/>
          </p:nvPr>
        </p:nvSpPr>
        <p:spPr>
          <a:xfrm>
            <a:off x="457200" y="1928801"/>
            <a:ext cx="8229600" cy="3929091"/>
          </a:xfrm>
        </p:spPr>
        <p:txBody>
          <a:bodyPr>
            <a:normAutofit/>
          </a:bodyPr>
          <a:lstStyle/>
          <a:p>
            <a:pPr marL="0" indent="0">
              <a:buNone/>
            </a:pPr>
            <a:r>
              <a:rPr lang="en-GB" dirty="0"/>
              <a:t>3</a:t>
            </a:r>
            <a:r>
              <a:rPr lang="en-GB" dirty="0" smtClean="0"/>
              <a:t>.</a:t>
            </a:r>
            <a:r>
              <a:rPr lang="sk-SK" dirty="0" smtClean="0"/>
              <a:t> Vypracujte hodnotenie pre svoju prácu</a:t>
            </a:r>
            <a:r>
              <a:rPr lang="en-GB" dirty="0" smtClean="0"/>
              <a:t>:</a:t>
            </a:r>
            <a:endParaRPr lang="hu-HU" dirty="0"/>
          </a:p>
          <a:p>
            <a:pPr marL="0" indent="0">
              <a:buNone/>
            </a:pPr>
            <a:r>
              <a:rPr lang="en-GB" dirty="0"/>
              <a:t>• </a:t>
            </a:r>
            <a:r>
              <a:rPr lang="sk-SK" dirty="0" smtClean="0"/>
              <a:t>Vypracovali ste úlohy na čas</a:t>
            </a:r>
            <a:r>
              <a:rPr lang="en-GB" dirty="0" smtClean="0"/>
              <a:t>?</a:t>
            </a:r>
            <a:endParaRPr lang="hu-HU" dirty="0"/>
          </a:p>
          <a:p>
            <a:pPr marL="0" indent="0">
              <a:buNone/>
            </a:pPr>
            <a:r>
              <a:rPr lang="en-GB" dirty="0"/>
              <a:t>• </a:t>
            </a:r>
            <a:r>
              <a:rPr lang="sk-SK" dirty="0" smtClean="0"/>
              <a:t>Ak ste svoju úlohu nevykonali na čas, alebo ste na jej vypracovanie dostali dlhšiu dobu, nasledujúci týždeň pripomeňte, kde ste pre vypracovaní,  ako ste si to zadelili, aby ste úlohu splnili na čas! Popíšte sled aktivít!</a:t>
            </a:r>
          </a:p>
          <a:p>
            <a:pPr marL="0" indent="0">
              <a:buNone/>
            </a:pP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232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Autofit/>
          </a:bodyPr>
          <a:lstStyle/>
          <a:p>
            <a:r>
              <a:rPr lang="hu-HU" sz="2800" b="1" dirty="0" err="1"/>
              <a:t>Hľadiská</a:t>
            </a:r>
            <a:r>
              <a:rPr lang="hu-HU" sz="2800" b="1" dirty="0"/>
              <a:t> </a:t>
            </a:r>
            <a:r>
              <a:rPr lang="hu-HU" sz="2800" b="1" dirty="0" err="1"/>
              <a:t>pre</a:t>
            </a:r>
            <a:r>
              <a:rPr lang="hu-HU" sz="2800" b="1" dirty="0"/>
              <a:t> </a:t>
            </a:r>
            <a:r>
              <a:rPr lang="hu-HU" sz="2800" b="1" dirty="0" err="1"/>
              <a:t>vyplnenie</a:t>
            </a:r>
            <a:r>
              <a:rPr lang="hu-HU" sz="2800" b="1" dirty="0"/>
              <a:t> a </a:t>
            </a:r>
            <a:r>
              <a:rPr lang="hu-HU" sz="2800" b="1" dirty="0" err="1"/>
              <a:t>vypracovanie</a:t>
            </a:r>
            <a:r>
              <a:rPr lang="hu-HU" sz="2800" b="1" dirty="0"/>
              <a:t> </a:t>
            </a:r>
            <a:r>
              <a:rPr lang="hu-HU" sz="2800" b="1" dirty="0" err="1"/>
              <a:t>denníka</a:t>
            </a:r>
            <a:r>
              <a:rPr lang="hu-HU" sz="2800" b="1" dirty="0"/>
              <a:t> </a:t>
            </a:r>
            <a:r>
              <a:rPr lang="hu-HU" sz="2800" b="1" dirty="0" err="1"/>
              <a:t>odbornej</a:t>
            </a:r>
            <a:r>
              <a:rPr lang="hu-HU" sz="2800" b="1" dirty="0"/>
              <a:t> </a:t>
            </a:r>
            <a:r>
              <a:rPr lang="hu-HU" sz="2800" b="1" dirty="0" err="1"/>
              <a:t>praxe</a:t>
            </a:r>
            <a:endParaRPr lang="hu-HU" sz="2800" b="1" dirty="0"/>
          </a:p>
        </p:txBody>
      </p:sp>
      <p:sp>
        <p:nvSpPr>
          <p:cNvPr id="16" name="Tartalom helye 15"/>
          <p:cNvSpPr>
            <a:spLocks noGrp="1"/>
          </p:cNvSpPr>
          <p:nvPr>
            <p:ph idx="1"/>
          </p:nvPr>
        </p:nvSpPr>
        <p:spPr>
          <a:xfrm>
            <a:off x="457200" y="1928801"/>
            <a:ext cx="8229600" cy="3929091"/>
          </a:xfrm>
        </p:spPr>
        <p:txBody>
          <a:bodyPr>
            <a:normAutofit/>
          </a:bodyPr>
          <a:lstStyle/>
          <a:p>
            <a:pPr marL="0" indent="0">
              <a:buNone/>
            </a:pPr>
            <a:r>
              <a:rPr lang="en-GB" dirty="0"/>
              <a:t>4. </a:t>
            </a:r>
            <a:r>
              <a:rPr lang="sk-SK" dirty="0" smtClean="0"/>
              <a:t>Popíšte tie odborné znalosti, ktoré Vám pomohli pri úspešnom vypracovaní úlohy</a:t>
            </a:r>
            <a:r>
              <a:rPr lang="en-GB" dirty="0" smtClean="0"/>
              <a:t>!</a:t>
            </a:r>
            <a:endParaRPr lang="hu-HU" dirty="0"/>
          </a:p>
          <a:p>
            <a:pPr marL="0" indent="0">
              <a:buNone/>
            </a:pPr>
            <a:endParaRPr lang="hu-HU" dirty="0"/>
          </a:p>
          <a:p>
            <a:pPr marL="0" indent="0">
              <a:buNone/>
            </a:pPr>
            <a:r>
              <a:rPr lang="en-GB" dirty="0"/>
              <a:t>5. </a:t>
            </a:r>
            <a:r>
              <a:rPr lang="sk-SK" dirty="0" smtClean="0"/>
              <a:t>Popíšte tie poznatky, skúsenosti, ktoré Vám chýbali počas odbornej praxe, alebo ktoré by </a:t>
            </a:r>
            <a:r>
              <a:rPr lang="sk-SK" dirty="0"/>
              <a:t>u</a:t>
            </a:r>
            <a:r>
              <a:rPr lang="sk-SK" dirty="0" smtClean="0"/>
              <a:t>rýchlili a zjednodušili vykonanie úlohy</a:t>
            </a:r>
            <a:r>
              <a:rPr lang="en-GB" dirty="0" smtClean="0"/>
              <a:t>.</a:t>
            </a:r>
            <a:endParaRPr lang="hu-HU" dirty="0"/>
          </a:p>
          <a:p>
            <a:pPr marL="0" indent="0">
              <a:buNone/>
            </a:pP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5476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Príprava</a:t>
            </a:r>
            <a:endParaRPr lang="hu-HU" dirty="0"/>
          </a:p>
        </p:txBody>
      </p:sp>
      <p:sp>
        <p:nvSpPr>
          <p:cNvPr id="16" name="Tartalom helye 15"/>
          <p:cNvSpPr>
            <a:spLocks noGrp="1"/>
          </p:cNvSpPr>
          <p:nvPr>
            <p:ph idx="1"/>
          </p:nvPr>
        </p:nvSpPr>
        <p:spPr>
          <a:xfrm>
            <a:off x="457200" y="1928801"/>
            <a:ext cx="8229600" cy="3929091"/>
          </a:xfrm>
        </p:spPr>
        <p:txBody>
          <a:bodyPr>
            <a:normAutofit/>
          </a:bodyPr>
          <a:lstStyle/>
          <a:p>
            <a:pPr marL="0" indent="0">
              <a:buNone/>
            </a:pPr>
            <a:r>
              <a:rPr lang="hu-HU" dirty="0" err="1" smtClean="0"/>
              <a:t>Príprava</a:t>
            </a:r>
            <a:r>
              <a:rPr lang="hu-HU" dirty="0" smtClean="0"/>
              <a:t> na </a:t>
            </a:r>
            <a:r>
              <a:rPr lang="hu-HU" dirty="0" err="1" smtClean="0"/>
              <a:t>odbornú</a:t>
            </a:r>
            <a:r>
              <a:rPr lang="hu-HU" dirty="0" smtClean="0"/>
              <a:t> </a:t>
            </a:r>
            <a:r>
              <a:rPr lang="hu-HU" dirty="0" err="1" smtClean="0"/>
              <a:t>riadenú</a:t>
            </a:r>
            <a:r>
              <a:rPr lang="hu-HU" dirty="0" smtClean="0"/>
              <a:t> </a:t>
            </a:r>
            <a:r>
              <a:rPr lang="hu-HU" dirty="0" err="1" smtClean="0"/>
              <a:t>prax</a:t>
            </a:r>
            <a:endParaRPr lang="hu-HU" dirty="0" smtClean="0"/>
          </a:p>
          <a:p>
            <a:pPr marL="0" indent="0">
              <a:buNone/>
            </a:pPr>
            <a:r>
              <a:rPr lang="hu-HU" dirty="0" err="1" smtClean="0"/>
              <a:t>Pozorovanie</a:t>
            </a:r>
            <a:endParaRPr lang="hu-HU" dirty="0" smtClean="0"/>
          </a:p>
          <a:p>
            <a:pPr>
              <a:buFontTx/>
              <a:buChar char="-"/>
            </a:pPr>
            <a:r>
              <a:rPr lang="hu-HU" dirty="0" smtClean="0"/>
              <a:t>Etika </a:t>
            </a:r>
            <a:r>
              <a:rPr lang="hu-HU" dirty="0" err="1" smtClean="0"/>
              <a:t>odbornej</a:t>
            </a:r>
            <a:r>
              <a:rPr lang="hu-HU" dirty="0" smtClean="0"/>
              <a:t> </a:t>
            </a:r>
            <a:r>
              <a:rPr lang="hu-HU" dirty="0" err="1" smtClean="0"/>
              <a:t>praxe</a:t>
            </a:r>
            <a:endParaRPr lang="hu-HU" dirty="0" smtClean="0"/>
          </a:p>
          <a:p>
            <a:pPr>
              <a:buFontTx/>
              <a:buChar char="-"/>
            </a:pPr>
            <a:r>
              <a:rPr lang="hu-HU" dirty="0" err="1" smtClean="0"/>
              <a:t>Obchodné</a:t>
            </a:r>
            <a:r>
              <a:rPr lang="hu-HU" dirty="0" smtClean="0"/>
              <a:t> </a:t>
            </a:r>
            <a:r>
              <a:rPr lang="hu-HU" dirty="0" err="1" smtClean="0"/>
              <a:t>tajomstvo</a:t>
            </a:r>
            <a:endParaRPr lang="hu-HU" dirty="0" smtClean="0"/>
          </a:p>
          <a:p>
            <a:pPr>
              <a:buFontTx/>
              <a:buChar char="-"/>
            </a:pPr>
            <a:r>
              <a:rPr lang="hu-HU" dirty="0" err="1" smtClean="0"/>
              <a:t>Ochrana</a:t>
            </a:r>
            <a:r>
              <a:rPr lang="hu-HU" dirty="0" smtClean="0"/>
              <a:t> </a:t>
            </a:r>
            <a:r>
              <a:rPr lang="hu-HU" dirty="0" err="1" smtClean="0"/>
              <a:t>zdravia</a:t>
            </a:r>
            <a:r>
              <a:rPr lang="hu-HU" dirty="0" smtClean="0"/>
              <a:t> </a:t>
            </a:r>
            <a:r>
              <a:rPr lang="hu-HU" dirty="0" err="1" smtClean="0"/>
              <a:t>pri</a:t>
            </a:r>
            <a:r>
              <a:rPr lang="hu-HU" dirty="0" smtClean="0"/>
              <a:t> </a:t>
            </a:r>
            <a:r>
              <a:rPr lang="hu-HU" dirty="0" err="1" smtClean="0"/>
              <a:t>práci</a:t>
            </a:r>
            <a:r>
              <a:rPr lang="hu-HU" dirty="0" smtClean="0"/>
              <a:t>, </a:t>
            </a:r>
            <a:r>
              <a:rPr lang="hu-HU" dirty="0" err="1" smtClean="0"/>
              <a:t>požiarna</a:t>
            </a:r>
            <a:r>
              <a:rPr lang="hu-HU" dirty="0" smtClean="0"/>
              <a:t> </a:t>
            </a:r>
            <a:r>
              <a:rPr lang="hu-HU" dirty="0" err="1" smtClean="0"/>
              <a:t>ochrana</a:t>
            </a:r>
            <a:endParaRPr lang="hu-HU" dirty="0" smtClean="0"/>
          </a:p>
          <a:p>
            <a:pPr>
              <a:buFontTx/>
              <a:buChar char="-"/>
            </a:pPr>
            <a:r>
              <a:rPr lang="hu-HU" dirty="0" err="1" smtClean="0"/>
              <a:t>Dokumentácia</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8993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normAutofit/>
          </a:bodyPr>
          <a:lstStyle/>
          <a:p>
            <a:pPr marL="0" indent="0" algn="ctr">
              <a:buNone/>
            </a:pPr>
            <a:r>
              <a:rPr lang="sk-SK" sz="4400" b="1" dirty="0" smtClean="0"/>
              <a:t>Ďakujem za pozornosť!</a:t>
            </a:r>
            <a:endParaRPr lang="sk-SK" sz="4400" b="1" dirty="0"/>
          </a:p>
        </p:txBody>
      </p:sp>
      <p:pic>
        <p:nvPicPr>
          <p:cNvPr id="4" name="Picture 4" descr="Z:\Adri - projekt\husk_logo_s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Z:\Adri - projekt\husk_slogan_1sor_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8" name="Picture 7" descr="Z:\ERB Ip_Sok_Ipolyszakállos_smal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6"/>
          <a:srcRect/>
          <a:stretch>
            <a:fillRect/>
          </a:stretch>
        </p:blipFill>
        <p:spPr bwMode="auto">
          <a:xfrm>
            <a:off x="5643570" y="142852"/>
            <a:ext cx="3300412" cy="520700"/>
          </a:xfrm>
          <a:prstGeom prst="rect">
            <a:avLst/>
          </a:prstGeom>
          <a:noFill/>
          <a:ln w="9525">
            <a:noFill/>
            <a:miter lim="800000"/>
            <a:headEnd/>
            <a:tailEnd/>
          </a:ln>
          <a:effectLst/>
        </p:spPr>
      </p:pic>
    </p:spTree>
    <p:extLst>
      <p:ext uri="{BB962C8B-B14F-4D97-AF65-F5344CB8AC3E}">
        <p14:creationId xmlns:p14="http://schemas.microsoft.com/office/powerpoint/2010/main" val="18312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Príprava</a:t>
            </a:r>
            <a:endParaRPr lang="hu-HU" dirty="0"/>
          </a:p>
        </p:txBody>
      </p:sp>
      <p:sp>
        <p:nvSpPr>
          <p:cNvPr id="16" name="Tartalom helye 15"/>
          <p:cNvSpPr>
            <a:spLocks noGrp="1"/>
          </p:cNvSpPr>
          <p:nvPr>
            <p:ph idx="1"/>
          </p:nvPr>
        </p:nvSpPr>
        <p:spPr>
          <a:xfrm>
            <a:off x="457200" y="1928801"/>
            <a:ext cx="8229600" cy="3929091"/>
          </a:xfrm>
        </p:spPr>
        <p:txBody>
          <a:bodyPr/>
          <a:lstStyle/>
          <a:p>
            <a:r>
              <a:rPr lang="hu-HU" dirty="0" err="1" smtClean="0"/>
              <a:t>Vypracovanie</a:t>
            </a:r>
            <a:r>
              <a:rPr lang="hu-HU" dirty="0" smtClean="0"/>
              <a:t> </a:t>
            </a:r>
            <a:r>
              <a:rPr lang="hu-HU" dirty="0" err="1" smtClean="0"/>
              <a:t>dokumentácie</a:t>
            </a:r>
            <a:r>
              <a:rPr lang="hu-HU" dirty="0" smtClean="0"/>
              <a:t> </a:t>
            </a:r>
            <a:r>
              <a:rPr lang="hu-HU" dirty="0" err="1" smtClean="0"/>
              <a:t>podľa</a:t>
            </a:r>
            <a:r>
              <a:rPr lang="hu-HU" dirty="0" smtClean="0"/>
              <a:t> </a:t>
            </a:r>
            <a:r>
              <a:rPr lang="hu-HU" dirty="0" err="1" smtClean="0"/>
              <a:t>prílohy</a:t>
            </a:r>
            <a:r>
              <a:rPr lang="hu-HU" dirty="0" smtClean="0"/>
              <a:t>.</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6284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a:t>P</a:t>
            </a:r>
            <a:r>
              <a:rPr lang="hu-HU" dirty="0" err="1" smtClean="0"/>
              <a:t>ozorovatelia</a:t>
            </a:r>
            <a:endParaRPr lang="hu-HU" dirty="0"/>
          </a:p>
        </p:txBody>
      </p:sp>
      <p:sp>
        <p:nvSpPr>
          <p:cNvPr id="16" name="Tartalom helye 15"/>
          <p:cNvSpPr>
            <a:spLocks noGrp="1"/>
          </p:cNvSpPr>
          <p:nvPr>
            <p:ph idx="1"/>
          </p:nvPr>
        </p:nvSpPr>
        <p:spPr>
          <a:xfrm>
            <a:off x="467544" y="1844824"/>
            <a:ext cx="8229600" cy="3929091"/>
          </a:xfrm>
        </p:spPr>
        <p:txBody>
          <a:bodyPr/>
          <a:lstStyle/>
          <a:p>
            <a:r>
              <a:rPr lang="hu-HU" dirty="0" err="1" smtClean="0"/>
              <a:t>Turistické</a:t>
            </a:r>
            <a:r>
              <a:rPr lang="hu-HU" dirty="0" smtClean="0"/>
              <a:t> </a:t>
            </a:r>
            <a:r>
              <a:rPr lang="hu-HU" dirty="0" err="1" smtClean="0"/>
              <a:t>atrakcie</a:t>
            </a:r>
            <a:endParaRPr lang="hu-HU" dirty="0" smtClean="0"/>
          </a:p>
          <a:p>
            <a:r>
              <a:rPr lang="hu-HU" dirty="0" err="1" smtClean="0"/>
              <a:t>Doprava</a:t>
            </a:r>
            <a:endParaRPr lang="hu-HU" dirty="0" smtClean="0"/>
          </a:p>
          <a:p>
            <a:r>
              <a:rPr lang="hu-HU" dirty="0" err="1" smtClean="0"/>
              <a:t>Vidiecky</a:t>
            </a:r>
            <a:r>
              <a:rPr lang="hu-HU" dirty="0" smtClean="0"/>
              <a:t> turizmus</a:t>
            </a:r>
          </a:p>
          <a:p>
            <a:r>
              <a:rPr lang="hu-HU" dirty="0" err="1" smtClean="0"/>
              <a:t>Služby</a:t>
            </a:r>
            <a:r>
              <a:rPr lang="hu-HU" dirty="0" smtClean="0"/>
              <a:t> v </a:t>
            </a:r>
            <a:r>
              <a:rPr lang="hu-HU" dirty="0" err="1" smtClean="0"/>
              <a:t>pohotinstve</a:t>
            </a:r>
            <a:endParaRPr lang="hu-HU" dirty="0" smtClean="0"/>
          </a:p>
          <a:p>
            <a:r>
              <a:rPr lang="hu-HU" dirty="0" err="1" smtClean="0"/>
              <a:t>Penzióny</a:t>
            </a:r>
            <a:r>
              <a:rPr lang="hu-HU" dirty="0" smtClean="0"/>
              <a:t>, </a:t>
            </a:r>
            <a:r>
              <a:rPr lang="hu-HU" dirty="0" err="1" smtClean="0"/>
              <a:t>pohostinstvá</a:t>
            </a:r>
            <a:endParaRPr lang="hu-HU" dirty="0" smtClean="0"/>
          </a:p>
          <a:p>
            <a:r>
              <a:rPr lang="hu-HU" dirty="0" err="1" smtClean="0"/>
              <a:t>Mladežnícke</a:t>
            </a:r>
            <a:r>
              <a:rPr lang="hu-HU" dirty="0" smtClean="0"/>
              <a:t> </a:t>
            </a:r>
            <a:r>
              <a:rPr lang="hu-HU" dirty="0" err="1" smtClean="0"/>
              <a:t>ubytovne</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773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Pozorovatelia</a:t>
            </a:r>
            <a:endParaRPr lang="hu-HU" dirty="0"/>
          </a:p>
        </p:txBody>
      </p:sp>
      <p:sp>
        <p:nvSpPr>
          <p:cNvPr id="16" name="Tartalom helye 15"/>
          <p:cNvSpPr>
            <a:spLocks noGrp="1"/>
          </p:cNvSpPr>
          <p:nvPr>
            <p:ph idx="1"/>
          </p:nvPr>
        </p:nvSpPr>
        <p:spPr>
          <a:xfrm>
            <a:off x="457200" y="1928801"/>
            <a:ext cx="8229600" cy="3929091"/>
          </a:xfrm>
        </p:spPr>
        <p:txBody>
          <a:bodyPr/>
          <a:lstStyle/>
          <a:p>
            <a:r>
              <a:rPr lang="hu-HU" dirty="0" err="1" smtClean="0"/>
              <a:t>Obchodné</a:t>
            </a:r>
            <a:r>
              <a:rPr lang="hu-HU" dirty="0" smtClean="0"/>
              <a:t> </a:t>
            </a:r>
            <a:r>
              <a:rPr lang="hu-HU" dirty="0" err="1" smtClean="0"/>
              <a:t>ubytovne</a:t>
            </a:r>
            <a:r>
              <a:rPr lang="hu-HU" dirty="0" smtClean="0"/>
              <a:t>:</a:t>
            </a:r>
          </a:p>
          <a:p>
            <a:pPr lvl="1"/>
            <a:r>
              <a:rPr lang="hu-HU" dirty="0" smtClean="0"/>
              <a:t>3* hotel</a:t>
            </a:r>
          </a:p>
          <a:p>
            <a:pPr lvl="1"/>
            <a:r>
              <a:rPr lang="hu-HU" dirty="0" smtClean="0"/>
              <a:t>4* hotel</a:t>
            </a:r>
          </a:p>
          <a:p>
            <a:pPr lvl="1"/>
            <a:r>
              <a:rPr lang="hu-HU" dirty="0" smtClean="0"/>
              <a:t>5* hotel</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1895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a:t>P</a:t>
            </a:r>
            <a:r>
              <a:rPr lang="hu-HU" dirty="0" err="1" smtClean="0"/>
              <a:t>ozorovatelia</a:t>
            </a:r>
            <a:endParaRPr lang="hu-HU" dirty="0"/>
          </a:p>
        </p:txBody>
      </p:sp>
      <p:sp>
        <p:nvSpPr>
          <p:cNvPr id="16" name="Tartalom helye 15"/>
          <p:cNvSpPr>
            <a:spLocks noGrp="1"/>
          </p:cNvSpPr>
          <p:nvPr>
            <p:ph idx="1"/>
          </p:nvPr>
        </p:nvSpPr>
        <p:spPr>
          <a:xfrm>
            <a:off x="457200" y="1928801"/>
            <a:ext cx="8229600" cy="3929091"/>
          </a:xfrm>
        </p:spPr>
        <p:txBody>
          <a:bodyPr/>
          <a:lstStyle/>
          <a:p>
            <a:r>
              <a:rPr lang="hu-HU" dirty="0" err="1" smtClean="0"/>
              <a:t>pohostinstvo</a:t>
            </a:r>
            <a:r>
              <a:rPr lang="hu-HU" dirty="0" smtClean="0"/>
              <a:t>, </a:t>
            </a:r>
            <a:r>
              <a:rPr lang="hu-HU" dirty="0" err="1" smtClean="0"/>
              <a:t>cukrárne</a:t>
            </a:r>
            <a:r>
              <a:rPr lang="hu-HU" dirty="0" smtClean="0"/>
              <a:t>, </a:t>
            </a:r>
            <a:r>
              <a:rPr lang="hu-HU" dirty="0" err="1" smtClean="0"/>
              <a:t>verejné</a:t>
            </a:r>
            <a:r>
              <a:rPr lang="hu-HU" dirty="0" smtClean="0"/>
              <a:t> </a:t>
            </a:r>
            <a:r>
              <a:rPr lang="hu-HU" dirty="0" err="1" smtClean="0"/>
              <a:t>stravovanie</a:t>
            </a:r>
            <a:endParaRPr lang="hu-HU" dirty="0" smtClean="0"/>
          </a:p>
          <a:p>
            <a:pPr lvl="1"/>
            <a:r>
              <a:rPr lang="hu-HU" dirty="0" err="1" smtClean="0"/>
              <a:t>Rýchle</a:t>
            </a:r>
            <a:r>
              <a:rPr lang="hu-HU" dirty="0" smtClean="0"/>
              <a:t> </a:t>
            </a:r>
            <a:r>
              <a:rPr lang="hu-HU" dirty="0" err="1" smtClean="0"/>
              <a:t>občerstvenie</a:t>
            </a:r>
            <a:endParaRPr lang="hu-HU" dirty="0" smtClean="0"/>
          </a:p>
          <a:p>
            <a:pPr lvl="1"/>
            <a:r>
              <a:rPr lang="hu-HU" dirty="0" err="1" smtClean="0"/>
              <a:t>Vidiecky</a:t>
            </a:r>
            <a:r>
              <a:rPr lang="hu-HU" dirty="0" smtClean="0"/>
              <a:t>/</a:t>
            </a:r>
            <a:r>
              <a:rPr lang="hu-HU" dirty="0" err="1" smtClean="0"/>
              <a:t>jednoduchšia</a:t>
            </a:r>
            <a:r>
              <a:rPr lang="hu-HU" dirty="0" smtClean="0"/>
              <a:t> kategória</a:t>
            </a:r>
          </a:p>
          <a:p>
            <a:pPr lvl="1"/>
            <a:r>
              <a:rPr lang="hu-HU" dirty="0" err="1" smtClean="0"/>
              <a:t>vyššia</a:t>
            </a:r>
            <a:r>
              <a:rPr lang="hu-HU" dirty="0" smtClean="0"/>
              <a:t>, </a:t>
            </a:r>
            <a:r>
              <a:rPr lang="hu-HU" dirty="0" err="1" smtClean="0"/>
              <a:t>reštaurácia</a:t>
            </a:r>
            <a:r>
              <a:rPr lang="hu-HU" dirty="0" smtClean="0"/>
              <a:t> </a:t>
            </a:r>
            <a:r>
              <a:rPr lang="hu-HU" dirty="0" err="1" smtClean="0"/>
              <a:t>ponúkajúce</a:t>
            </a:r>
            <a:r>
              <a:rPr lang="hu-HU" dirty="0" smtClean="0"/>
              <a:t> </a:t>
            </a:r>
            <a:r>
              <a:rPr lang="hu-HU" dirty="0" err="1" smtClean="0"/>
              <a:t>kulinárne</a:t>
            </a:r>
            <a:r>
              <a:rPr lang="hu-HU" dirty="0" smtClean="0"/>
              <a:t> </a:t>
            </a:r>
            <a:r>
              <a:rPr lang="hu-HU" dirty="0" err="1" smtClean="0"/>
              <a:t>pôžitky</a:t>
            </a:r>
            <a:endParaRPr lang="hu-HU" dirty="0" smtClean="0"/>
          </a:p>
          <a:p>
            <a:pPr lvl="1"/>
            <a:r>
              <a:rPr lang="hu-HU" dirty="0" err="1" smtClean="0"/>
              <a:t>Cukrarne</a:t>
            </a:r>
            <a:endParaRPr lang="hu-HU" dirty="0" smtClean="0"/>
          </a:p>
          <a:p>
            <a:pPr lvl="1"/>
            <a:r>
              <a:rPr lang="hu-HU" dirty="0" err="1" smtClean="0"/>
              <a:t>Verejné</a:t>
            </a:r>
            <a:r>
              <a:rPr lang="hu-HU" dirty="0" smtClean="0"/>
              <a:t> </a:t>
            </a:r>
            <a:r>
              <a:rPr lang="hu-HU" dirty="0" err="1" smtClean="0"/>
              <a:t>jedálne</a:t>
            </a:r>
            <a:r>
              <a:rPr lang="hu-HU" dirty="0" smtClean="0"/>
              <a:t> (</a:t>
            </a:r>
            <a:r>
              <a:rPr lang="hu-HU" dirty="0" err="1" smtClean="0"/>
              <a:t>vzdelávanie</a:t>
            </a:r>
            <a:r>
              <a:rPr lang="hu-HU" dirty="0" smtClean="0"/>
              <a:t>, </a:t>
            </a:r>
            <a:r>
              <a:rPr lang="hu-HU" dirty="0" err="1" smtClean="0"/>
              <a:t>zdravotníctvo</a:t>
            </a:r>
            <a:r>
              <a:rPr lang="hu-HU" dirty="0" smtClean="0"/>
              <a:t>, </a:t>
            </a:r>
            <a:r>
              <a:rPr lang="hu-HU" dirty="0" err="1" smtClean="0"/>
              <a:t>sociálne</a:t>
            </a:r>
            <a:r>
              <a:rPr lang="hu-HU" dirty="0" smtClean="0"/>
              <a:t>)</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2619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Pozorovatelia</a:t>
            </a:r>
            <a:endParaRPr lang="hu-HU" dirty="0"/>
          </a:p>
        </p:txBody>
      </p:sp>
      <p:sp>
        <p:nvSpPr>
          <p:cNvPr id="16" name="Tartalom helye 15"/>
          <p:cNvSpPr>
            <a:spLocks noGrp="1"/>
          </p:cNvSpPr>
          <p:nvPr>
            <p:ph idx="1"/>
          </p:nvPr>
        </p:nvSpPr>
        <p:spPr>
          <a:xfrm>
            <a:off x="457200" y="1928801"/>
            <a:ext cx="8229600" cy="3929091"/>
          </a:xfrm>
        </p:spPr>
        <p:txBody>
          <a:bodyPr/>
          <a:lstStyle/>
          <a:p>
            <a:r>
              <a:rPr lang="hu-HU" dirty="0" err="1" smtClean="0"/>
              <a:t>Kúpele</a:t>
            </a:r>
            <a:r>
              <a:rPr lang="hu-HU" dirty="0" smtClean="0"/>
              <a:t>, </a:t>
            </a:r>
            <a:r>
              <a:rPr lang="hu-HU" dirty="0" err="1" smtClean="0"/>
              <a:t>wellness-služby</a:t>
            </a:r>
            <a:r>
              <a:rPr lang="hu-HU" dirty="0" smtClean="0"/>
              <a:t>, </a:t>
            </a:r>
            <a:r>
              <a:rPr lang="hu-HU" dirty="0" err="1" smtClean="0"/>
              <a:t>liečiteľstvo</a:t>
            </a:r>
            <a:endParaRPr lang="hu-HU" dirty="0" smtClean="0"/>
          </a:p>
          <a:p>
            <a:pPr lvl="1"/>
            <a:r>
              <a:rPr lang="hu-HU" dirty="0" err="1" smtClean="0"/>
              <a:t>Pláže</a:t>
            </a:r>
            <a:endParaRPr lang="hu-HU" dirty="0" smtClean="0"/>
          </a:p>
          <a:p>
            <a:pPr lvl="1"/>
            <a:r>
              <a:rPr lang="hu-HU" dirty="0" err="1" smtClean="0"/>
              <a:t>Hotelové</a:t>
            </a:r>
            <a:r>
              <a:rPr lang="hu-HU" dirty="0" smtClean="0"/>
              <a:t> </a:t>
            </a:r>
            <a:r>
              <a:rPr lang="hu-HU" dirty="0" err="1" smtClean="0"/>
              <a:t>wellness-oddelenia</a:t>
            </a:r>
            <a:endParaRPr lang="hu-HU" dirty="0" smtClean="0"/>
          </a:p>
          <a:p>
            <a:pPr lvl="1"/>
            <a:r>
              <a:rPr lang="hu-HU" dirty="0" err="1"/>
              <a:t>N</a:t>
            </a:r>
            <a:r>
              <a:rPr lang="hu-HU" dirty="0" err="1" smtClean="0"/>
              <a:t>ezávislé</a:t>
            </a:r>
            <a:r>
              <a:rPr lang="hu-HU" dirty="0" smtClean="0"/>
              <a:t> </a:t>
            </a:r>
            <a:r>
              <a:rPr lang="hu-HU" dirty="0" err="1" smtClean="0"/>
              <a:t>wellness-oddelenia</a:t>
            </a:r>
            <a:endParaRPr lang="hu-HU" dirty="0" smtClean="0"/>
          </a:p>
          <a:p>
            <a:pPr lvl="1"/>
            <a:r>
              <a:rPr lang="hu-HU" dirty="0" err="1" smtClean="0"/>
              <a:t>Alternatívna</a:t>
            </a:r>
            <a:r>
              <a:rPr lang="hu-HU" dirty="0" smtClean="0"/>
              <a:t> </a:t>
            </a:r>
            <a:r>
              <a:rPr lang="hu-HU" dirty="0" err="1" smtClean="0"/>
              <a:t>medicína</a:t>
            </a:r>
            <a:endParaRPr lang="hu-HU" dirty="0" smtClean="0"/>
          </a:p>
          <a:p>
            <a:pPr lvl="1"/>
            <a:r>
              <a:rPr lang="hu-HU" dirty="0" smtClean="0"/>
              <a:t>Ezotéria</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8708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Pozorovatelia</a:t>
            </a:r>
            <a:endParaRPr lang="hu-HU" dirty="0"/>
          </a:p>
        </p:txBody>
      </p:sp>
      <p:sp>
        <p:nvSpPr>
          <p:cNvPr id="16" name="Tartalom helye 15"/>
          <p:cNvSpPr>
            <a:spLocks noGrp="1"/>
          </p:cNvSpPr>
          <p:nvPr>
            <p:ph idx="1"/>
          </p:nvPr>
        </p:nvSpPr>
        <p:spPr>
          <a:xfrm>
            <a:off x="457200" y="1928801"/>
            <a:ext cx="8229600" cy="3929091"/>
          </a:xfrm>
        </p:spPr>
        <p:txBody>
          <a:bodyPr/>
          <a:lstStyle/>
          <a:p>
            <a:r>
              <a:rPr lang="hu-HU" dirty="0" smtClean="0"/>
              <a:t>Tourinform- és </a:t>
            </a:r>
            <a:r>
              <a:rPr lang="hu-HU" dirty="0" err="1" smtClean="0"/>
              <a:t>TDM-organizácie</a:t>
            </a:r>
            <a:endParaRPr lang="hu-HU" dirty="0" smtClean="0"/>
          </a:p>
          <a:p>
            <a:pPr lvl="1"/>
            <a:r>
              <a:rPr lang="hu-HU" dirty="0" err="1" smtClean="0"/>
              <a:t>Informačné</a:t>
            </a:r>
            <a:r>
              <a:rPr lang="hu-HU" dirty="0" smtClean="0"/>
              <a:t> </a:t>
            </a:r>
            <a:r>
              <a:rPr lang="hu-HU" dirty="0" err="1" smtClean="0"/>
              <a:t>kancelárie</a:t>
            </a:r>
            <a:endParaRPr lang="hu-HU" dirty="0" smtClean="0"/>
          </a:p>
          <a:p>
            <a:pPr lvl="1"/>
            <a:r>
              <a:rPr lang="hu-HU" dirty="0" err="1" smtClean="0"/>
              <a:t>Informačné</a:t>
            </a:r>
            <a:r>
              <a:rPr lang="hu-HU" dirty="0" smtClean="0"/>
              <a:t> body</a:t>
            </a:r>
          </a:p>
          <a:p>
            <a:pPr lvl="1"/>
            <a:r>
              <a:rPr lang="hu-HU" dirty="0" err="1" smtClean="0"/>
              <a:t>Informačné</a:t>
            </a:r>
            <a:r>
              <a:rPr lang="hu-HU" dirty="0" smtClean="0"/>
              <a:t> </a:t>
            </a:r>
            <a:r>
              <a:rPr lang="hu-HU" dirty="0" err="1" smtClean="0"/>
              <a:t>systémy</a:t>
            </a:r>
            <a:endParaRPr lang="hu-HU" dirty="0" smtClean="0"/>
          </a:p>
          <a:p>
            <a:pPr lvl="1"/>
            <a:r>
              <a:rPr lang="hu-HU" dirty="0" smtClean="0"/>
              <a:t>Online </a:t>
            </a:r>
            <a:r>
              <a:rPr lang="hu-HU" dirty="0" err="1" smtClean="0"/>
              <a:t>riešenia</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8888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ím 14"/>
          <p:cNvSpPr>
            <a:spLocks noGrp="1"/>
          </p:cNvSpPr>
          <p:nvPr>
            <p:ph type="title"/>
          </p:nvPr>
        </p:nvSpPr>
        <p:spPr>
          <a:xfrm>
            <a:off x="428596" y="1000108"/>
            <a:ext cx="8258204" cy="714380"/>
          </a:xfrm>
        </p:spPr>
        <p:txBody>
          <a:bodyPr>
            <a:normAutofit fontScale="90000"/>
          </a:bodyPr>
          <a:lstStyle/>
          <a:p>
            <a:r>
              <a:rPr lang="hu-HU" dirty="0" err="1" smtClean="0"/>
              <a:t>Pozorovatelia</a:t>
            </a:r>
            <a:endParaRPr lang="hu-HU" dirty="0"/>
          </a:p>
        </p:txBody>
      </p:sp>
      <p:sp>
        <p:nvSpPr>
          <p:cNvPr id="16" name="Tartalom helye 15"/>
          <p:cNvSpPr>
            <a:spLocks noGrp="1"/>
          </p:cNvSpPr>
          <p:nvPr>
            <p:ph idx="1"/>
          </p:nvPr>
        </p:nvSpPr>
        <p:spPr>
          <a:xfrm>
            <a:off x="457200" y="1928801"/>
            <a:ext cx="8229600" cy="3929091"/>
          </a:xfrm>
        </p:spPr>
        <p:txBody>
          <a:bodyPr/>
          <a:lstStyle/>
          <a:p>
            <a:r>
              <a:rPr lang="hu-HU" dirty="0" err="1" smtClean="0"/>
              <a:t>Cestovné</a:t>
            </a:r>
            <a:r>
              <a:rPr lang="hu-HU" dirty="0" smtClean="0"/>
              <a:t> </a:t>
            </a:r>
            <a:r>
              <a:rPr lang="hu-HU" dirty="0" err="1" smtClean="0"/>
              <a:t>kancelárie</a:t>
            </a:r>
            <a:endParaRPr lang="hu-HU" dirty="0" smtClean="0"/>
          </a:p>
          <a:p>
            <a:r>
              <a:rPr lang="hu-HU" dirty="0" smtClean="0"/>
              <a:t>Online </a:t>
            </a:r>
            <a:r>
              <a:rPr lang="hu-HU" dirty="0" err="1" smtClean="0"/>
              <a:t>cestovné</a:t>
            </a:r>
            <a:r>
              <a:rPr lang="hu-HU" dirty="0" smtClean="0"/>
              <a:t> </a:t>
            </a:r>
            <a:r>
              <a:rPr lang="hu-HU" dirty="0" err="1" smtClean="0"/>
              <a:t>služby</a:t>
            </a:r>
            <a:r>
              <a:rPr lang="hu-HU" dirty="0" smtClean="0"/>
              <a:t> </a:t>
            </a:r>
          </a:p>
          <a:p>
            <a:r>
              <a:rPr lang="hu-HU" dirty="0" err="1" smtClean="0"/>
              <a:t>Viažúce</a:t>
            </a:r>
            <a:r>
              <a:rPr lang="hu-HU" dirty="0" smtClean="0"/>
              <a:t> </a:t>
            </a:r>
            <a:r>
              <a:rPr lang="hu-HU" dirty="0" err="1" smtClean="0"/>
              <a:t>sa</a:t>
            </a:r>
            <a:r>
              <a:rPr lang="hu-HU" dirty="0" smtClean="0"/>
              <a:t> </a:t>
            </a:r>
            <a:r>
              <a:rPr lang="hu-HU" dirty="0" err="1" smtClean="0"/>
              <a:t>služby</a:t>
            </a:r>
            <a:endParaRPr lang="hu-HU" dirty="0"/>
          </a:p>
        </p:txBody>
      </p:sp>
      <p:pic>
        <p:nvPicPr>
          <p:cNvPr id="1027" name="Picture 3"/>
          <p:cNvPicPr>
            <a:picLocks noChangeAspect="1" noChangeArrowheads="1"/>
          </p:cNvPicPr>
          <p:nvPr/>
        </p:nvPicPr>
        <p:blipFill>
          <a:blip r:embed="rId3"/>
          <a:srcRect/>
          <a:stretch>
            <a:fillRect/>
          </a:stretch>
        </p:blipFill>
        <p:spPr bwMode="auto">
          <a:xfrm>
            <a:off x="5643570" y="142852"/>
            <a:ext cx="3300412" cy="5207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214282" y="5928802"/>
            <a:ext cx="1571636" cy="782752"/>
          </a:xfrm>
          <a:prstGeom prst="rect">
            <a:avLst/>
          </a:prstGeom>
          <a:noFill/>
          <a:ln w="9525">
            <a:noFill/>
            <a:miter lim="800000"/>
            <a:headEnd/>
            <a:tailEnd/>
          </a:ln>
          <a:effec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Z:\ERB Ip_Sok_Ipolyszakállos_smal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702879"/>
            <a:ext cx="843590" cy="97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209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Sl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3661</TotalTime>
  <Words>442</Words>
  <Application>Microsoft Office PowerPoint</Application>
  <PresentationFormat>Prezentácia na obrazovke (4:3)</PresentationFormat>
  <Paragraphs>118</Paragraphs>
  <Slides>20</Slides>
  <Notes>19</Notes>
  <HiddenSlides>0</HiddenSlides>
  <MMClips>0</MMClips>
  <ScaleCrop>false</ScaleCrop>
  <HeadingPairs>
    <vt:vector size="4" baseType="variant">
      <vt:variant>
        <vt:lpstr>Motív</vt:lpstr>
      </vt:variant>
      <vt:variant>
        <vt:i4>1</vt:i4>
      </vt:variant>
      <vt:variant>
        <vt:lpstr>Nadpisy snímok</vt:lpstr>
      </vt:variant>
      <vt:variant>
        <vt:i4>20</vt:i4>
      </vt:variant>
    </vt:vector>
  </HeadingPairs>
  <TitlesOfParts>
    <vt:vector size="21" baseType="lpstr">
      <vt:lpstr>Office-téma</vt:lpstr>
      <vt:lpstr>Prezentácia programu PowerPoint</vt:lpstr>
      <vt:lpstr>Príprava</vt:lpstr>
      <vt:lpstr>Príprava</vt:lpstr>
      <vt:lpstr>Pozorovatelia</vt:lpstr>
      <vt:lpstr>Pozorovatelia</vt:lpstr>
      <vt:lpstr>Pozorovatelia</vt:lpstr>
      <vt:lpstr>Pozorovatelia</vt:lpstr>
      <vt:lpstr>Pozorovatelia</vt:lpstr>
      <vt:lpstr>Pozorovatelia</vt:lpstr>
      <vt:lpstr>Vyhodnotenie</vt:lpstr>
      <vt:lpstr>Dokumentovanie</vt:lpstr>
      <vt:lpstr>Chod odbornej praxe</vt:lpstr>
      <vt:lpstr>Hľadiská pre vyplnenie a vypracovanie denníka odbornej praxe</vt:lpstr>
      <vt:lpstr>Hľadiská pre vyplnenie a vypracovanie denníka odbornej praxe</vt:lpstr>
      <vt:lpstr>Hľadiská pre vyplnenie a vypracovanie denníka odbornej praxe</vt:lpstr>
      <vt:lpstr>Hľadiská pre vyplnenie a vypracovanie denníka odbornej praxe</vt:lpstr>
      <vt:lpstr>Hľadiská pre vyplnenie a vypracovanie denníka odbornej praxe</vt:lpstr>
      <vt:lpstr>Hľadiská pre vyplnenie a vypracovanie denníka odbornej praxe</vt:lpstr>
      <vt:lpstr>Hľadiská pre vyplnenie a vypracovanie denníka odbornej praxe</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Windows User</dc:creator>
  <cp:lastModifiedBy>admin</cp:lastModifiedBy>
  <cp:revision>193</cp:revision>
  <dcterms:created xsi:type="dcterms:W3CDTF">2013-03-28T07:15:55Z</dcterms:created>
  <dcterms:modified xsi:type="dcterms:W3CDTF">2014-03-11T09:31:16Z</dcterms:modified>
</cp:coreProperties>
</file>